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1"/>
  </p:notesMasterIdLst>
  <p:sldIdLst>
    <p:sldId id="256" r:id="rId3"/>
    <p:sldId id="257" r:id="rId4"/>
    <p:sldId id="320" r:id="rId5"/>
    <p:sldId id="322" r:id="rId6"/>
    <p:sldId id="350" r:id="rId7"/>
    <p:sldId id="258" r:id="rId8"/>
    <p:sldId id="349" r:id="rId9"/>
    <p:sldId id="298" r:id="rId10"/>
    <p:sldId id="340" r:id="rId11"/>
    <p:sldId id="341" r:id="rId12"/>
    <p:sldId id="325" r:id="rId13"/>
    <p:sldId id="263" r:id="rId14"/>
    <p:sldId id="330" r:id="rId15"/>
    <p:sldId id="342" r:id="rId16"/>
    <p:sldId id="332" r:id="rId17"/>
    <p:sldId id="333" r:id="rId18"/>
    <p:sldId id="334" r:id="rId19"/>
    <p:sldId id="335" r:id="rId20"/>
    <p:sldId id="343" r:id="rId21"/>
    <p:sldId id="331" r:id="rId22"/>
    <p:sldId id="344" r:id="rId23"/>
    <p:sldId id="345" r:id="rId24"/>
    <p:sldId id="346" r:id="rId25"/>
    <p:sldId id="347" r:id="rId26"/>
    <p:sldId id="348" r:id="rId27"/>
    <p:sldId id="262" r:id="rId28"/>
    <p:sldId id="297" r:id="rId29"/>
    <p:sldId id="303"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6D0"/>
    <a:srgbClr val="455A64"/>
    <a:srgbClr val="84B4FE"/>
    <a:srgbClr val="F7C869"/>
    <a:srgbClr val="00C0CD"/>
    <a:srgbClr val="538DD3"/>
    <a:srgbClr val="0720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06" autoAdjust="0"/>
    <p:restoredTop sz="94660"/>
  </p:normalViewPr>
  <p:slideViewPr>
    <p:cSldViewPr snapToGrid="0" showGuides="1">
      <p:cViewPr varScale="1">
        <p:scale>
          <a:sx n="89" d="100"/>
          <a:sy n="89" d="100"/>
        </p:scale>
        <p:origin x="-522" y="-96"/>
      </p:cViewPr>
      <p:guideLst>
        <p:guide orient="horz" pos="2164"/>
        <p:guide pos="384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2022/12/12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663AA95-8834-4FFF-982F-A3F585AFB3FF}" type="datetimeFigureOut">
              <a:rPr lang="zh-CN" altLang="en-US" smtClean="0"/>
              <a:pPr/>
              <a:t>2022/12/12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50BF01-5455-4AB6-8E11-8375732B709F}"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663AA95-8834-4FFF-982F-A3F585AFB3FF}" type="datetimeFigureOut">
              <a:rPr lang="zh-CN" altLang="en-US" smtClean="0"/>
              <a:pPr/>
              <a:t>2022/12/12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50BF01-5455-4AB6-8E11-8375732B709F}"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663AA95-8834-4FFF-982F-A3F585AFB3FF}" type="datetimeFigureOut">
              <a:rPr lang="zh-CN" altLang="en-US" smtClean="0"/>
              <a:pPr/>
              <a:t>2022/12/12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50BF01-5455-4AB6-8E11-8375732B709F}"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663AA95-8834-4FFF-982F-A3F585AFB3FF}" type="datetimeFigureOut">
              <a:rPr lang="zh-CN" altLang="en-US" smtClean="0"/>
              <a:pPr/>
              <a:t>2022/12/12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50BF01-5455-4AB6-8E11-8375732B709F}"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663AA95-8834-4FFF-982F-A3F585AFB3FF}" type="datetimeFigureOut">
              <a:rPr lang="zh-CN" altLang="en-US" smtClean="0"/>
              <a:pPr/>
              <a:t>2022/12/12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50BF01-5455-4AB6-8E11-8375732B709F}"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663AA95-8834-4FFF-982F-A3F585AFB3FF}" type="datetimeFigureOut">
              <a:rPr lang="zh-CN" altLang="en-US" smtClean="0"/>
              <a:pPr/>
              <a:t>2022/12/12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50BF01-5455-4AB6-8E11-8375732B709F}"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663AA95-8834-4FFF-982F-A3F585AFB3FF}" type="datetimeFigureOut">
              <a:rPr lang="zh-CN" altLang="en-US" smtClean="0"/>
              <a:pPr/>
              <a:t>2022/12/12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50BF01-5455-4AB6-8E11-8375732B709F}"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663AA95-8834-4FFF-982F-A3F585AFB3FF}" type="datetimeFigureOut">
              <a:rPr lang="zh-CN" altLang="en-US" smtClean="0"/>
              <a:pPr/>
              <a:t>2022/12/12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C50BF01-5455-4AB6-8E11-8375732B709F}"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663AA95-8834-4FFF-982F-A3F585AFB3FF}" type="datetimeFigureOut">
              <a:rPr lang="zh-CN" altLang="en-US" smtClean="0"/>
              <a:pPr/>
              <a:t>2022/12/12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C50BF01-5455-4AB6-8E11-8375732B709F}"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663AA95-8834-4FFF-982F-A3F585AFB3FF}" type="datetimeFigureOut">
              <a:rPr lang="zh-CN" altLang="en-US" smtClean="0"/>
              <a:pPr/>
              <a:t>2022/12/12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C50BF01-5455-4AB6-8E11-8375732B709F}"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663AA95-8834-4FFF-982F-A3F585AFB3FF}" type="datetimeFigureOut">
              <a:rPr lang="zh-CN" altLang="en-US" smtClean="0"/>
              <a:pPr/>
              <a:t>2022/12/12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50BF01-5455-4AB6-8E11-8375732B709F}"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663AA95-8834-4FFF-982F-A3F585AFB3FF}" type="datetimeFigureOut">
              <a:rPr lang="zh-CN" altLang="en-US" smtClean="0"/>
              <a:pPr/>
              <a:t>2022/12/12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50BF01-5455-4AB6-8E11-8375732B709F}"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663AA95-8834-4FFF-982F-A3F585AFB3FF}" type="datetimeFigureOut">
              <a:rPr lang="zh-CN" altLang="en-US" smtClean="0"/>
              <a:pPr/>
              <a:t>2022/12/12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50BF01-5455-4AB6-8E11-8375732B709F}"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663AA95-8834-4FFF-982F-A3F585AFB3FF}" type="datetimeFigureOut">
              <a:rPr lang="zh-CN" altLang="en-US" smtClean="0"/>
              <a:pPr/>
              <a:t>2022/12/12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50BF01-5455-4AB6-8E11-8375732B709F}"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663AA95-8834-4FFF-982F-A3F585AFB3FF}" type="datetimeFigureOut">
              <a:rPr lang="zh-CN" altLang="en-US" smtClean="0"/>
              <a:pPr/>
              <a:t>2022/12/12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50BF01-5455-4AB6-8E11-8375732B709F}"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663AA95-8834-4FFF-982F-A3F585AFB3FF}" type="datetimeFigureOut">
              <a:rPr lang="zh-CN" altLang="en-US" smtClean="0"/>
              <a:pPr/>
              <a:t>2022/12/12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50BF01-5455-4AB6-8E11-8375732B709F}"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663AA95-8834-4FFF-982F-A3F585AFB3FF}" type="datetimeFigureOut">
              <a:rPr lang="zh-CN" altLang="en-US" smtClean="0"/>
              <a:pPr/>
              <a:t>2022/12/12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50BF01-5455-4AB6-8E11-8375732B709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663AA95-8834-4FFF-982F-A3F585AFB3FF}" type="datetimeFigureOut">
              <a:rPr lang="zh-CN" altLang="en-US" smtClean="0"/>
              <a:pPr/>
              <a:t>2022/12/12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C50BF01-5455-4AB6-8E11-8375732B709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663AA95-8834-4FFF-982F-A3F585AFB3FF}" type="datetimeFigureOut">
              <a:rPr lang="zh-CN" altLang="en-US" smtClean="0"/>
              <a:pPr/>
              <a:t>2022/12/12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C50BF01-5455-4AB6-8E11-8375732B709F}"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663AA95-8834-4FFF-982F-A3F585AFB3FF}" type="datetimeFigureOut">
              <a:rPr lang="zh-CN" altLang="en-US" smtClean="0"/>
              <a:pPr/>
              <a:t>2022/12/12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C50BF01-5455-4AB6-8E11-8375732B709F}"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663AA95-8834-4FFF-982F-A3F585AFB3FF}" type="datetimeFigureOut">
              <a:rPr lang="zh-CN" altLang="en-US" smtClean="0"/>
              <a:pPr/>
              <a:t>2022/12/12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50BF01-5455-4AB6-8E11-8375732B709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663AA95-8834-4FFF-982F-A3F585AFB3FF}" type="datetimeFigureOut">
              <a:rPr lang="zh-CN" altLang="en-US" smtClean="0"/>
              <a:pPr/>
              <a:t>2022/12/12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50BF01-5455-4AB6-8E11-8375732B709F}"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3AA95-8834-4FFF-982F-A3F585AFB3FF}" type="datetimeFigureOut">
              <a:rPr lang="zh-CN" altLang="en-US" smtClean="0"/>
              <a:pPr/>
              <a:t>2022/12/12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0BF01-5455-4AB6-8E11-8375732B709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3AA95-8834-4FFF-982F-A3F585AFB3FF}" type="datetimeFigureOut">
              <a:rPr lang="zh-CN" altLang="en-US" smtClean="0"/>
              <a:pPr/>
              <a:t>2022/12/12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0BF01-5455-4AB6-8E11-8375732B709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1.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0.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3.xml"/><Relationship Id="rId1" Type="http://schemas.openxmlformats.org/officeDocument/2006/relationships/tags" Target="../tags/tag3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7.xml"/><Relationship Id="rId1" Type="http://schemas.openxmlformats.org/officeDocument/2006/relationships/tags" Target="../tags/tag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4230688" y="1588"/>
            <a:ext cx="7961313" cy="6856412"/>
          </a:xfrm>
          <a:custGeom>
            <a:avLst/>
            <a:gdLst>
              <a:gd name="T0" fmla="*/ 2557 w 4493"/>
              <a:gd name="T1" fmla="*/ 0 h 3867"/>
              <a:gd name="T2" fmla="*/ 1587 w 4493"/>
              <a:gd name="T3" fmla="*/ 1203 h 3867"/>
              <a:gd name="T4" fmla="*/ 843 w 4493"/>
              <a:gd name="T5" fmla="*/ 2605 h 3867"/>
              <a:gd name="T6" fmla="*/ 85 w 4493"/>
              <a:gd name="T7" fmla="*/ 3867 h 3867"/>
              <a:gd name="T8" fmla="*/ 4493 w 4493"/>
              <a:gd name="T9" fmla="*/ 3867 h 3867"/>
              <a:gd name="T10" fmla="*/ 4493 w 4493"/>
              <a:gd name="T11" fmla="*/ 0 h 3867"/>
              <a:gd name="T12" fmla="*/ 2557 w 4493"/>
              <a:gd name="T13" fmla="*/ 0 h 3867"/>
            </a:gdLst>
            <a:ahLst/>
            <a:cxnLst>
              <a:cxn ang="0">
                <a:pos x="T0" y="T1"/>
              </a:cxn>
              <a:cxn ang="0">
                <a:pos x="T2" y="T3"/>
              </a:cxn>
              <a:cxn ang="0">
                <a:pos x="T4" y="T5"/>
              </a:cxn>
              <a:cxn ang="0">
                <a:pos x="T6" y="T7"/>
              </a:cxn>
              <a:cxn ang="0">
                <a:pos x="T8" y="T9"/>
              </a:cxn>
              <a:cxn ang="0">
                <a:pos x="T10" y="T11"/>
              </a:cxn>
              <a:cxn ang="0">
                <a:pos x="T12" y="T13"/>
              </a:cxn>
            </a:cxnLst>
            <a:rect l="0" t="0" r="r" b="b"/>
            <a:pathLst>
              <a:path w="4493" h="3867">
                <a:moveTo>
                  <a:pt x="2557" y="0"/>
                </a:moveTo>
                <a:cubicBezTo>
                  <a:pt x="2557" y="0"/>
                  <a:pt x="1527" y="213"/>
                  <a:pt x="1587" y="1203"/>
                </a:cubicBezTo>
                <a:cubicBezTo>
                  <a:pt x="1648" y="2194"/>
                  <a:pt x="1322" y="2384"/>
                  <a:pt x="843" y="2605"/>
                </a:cubicBezTo>
                <a:cubicBezTo>
                  <a:pt x="382" y="2817"/>
                  <a:pt x="0" y="3122"/>
                  <a:pt x="85" y="3867"/>
                </a:cubicBezTo>
                <a:cubicBezTo>
                  <a:pt x="4493" y="3867"/>
                  <a:pt x="4493" y="3867"/>
                  <a:pt x="4493" y="3867"/>
                </a:cubicBezTo>
                <a:cubicBezTo>
                  <a:pt x="4493" y="0"/>
                  <a:pt x="4493" y="0"/>
                  <a:pt x="4493" y="0"/>
                </a:cubicBezTo>
                <a:lnTo>
                  <a:pt x="2557" y="0"/>
                </a:lnTo>
                <a:close/>
              </a:path>
            </a:pathLst>
          </a:custGeom>
          <a:solidFill>
            <a:srgbClr val="EBF5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6619875" y="4297363"/>
            <a:ext cx="4040188" cy="407987"/>
          </a:xfrm>
          <a:custGeom>
            <a:avLst/>
            <a:gdLst>
              <a:gd name="T0" fmla="*/ 2129 w 2280"/>
              <a:gd name="T1" fmla="*/ 230 h 230"/>
              <a:gd name="T2" fmla="*/ 151 w 2280"/>
              <a:gd name="T3" fmla="*/ 230 h 230"/>
              <a:gd name="T4" fmla="*/ 0 w 2280"/>
              <a:gd name="T5" fmla="*/ 79 h 230"/>
              <a:gd name="T6" fmla="*/ 0 w 2280"/>
              <a:gd name="T7" fmla="*/ 0 h 230"/>
              <a:gd name="T8" fmla="*/ 2280 w 2280"/>
              <a:gd name="T9" fmla="*/ 0 h 230"/>
              <a:gd name="T10" fmla="*/ 2280 w 2280"/>
              <a:gd name="T11" fmla="*/ 79 h 230"/>
              <a:gd name="T12" fmla="*/ 2129 w 2280"/>
              <a:gd name="T13" fmla="*/ 230 h 230"/>
            </a:gdLst>
            <a:ahLst/>
            <a:cxnLst>
              <a:cxn ang="0">
                <a:pos x="T0" y="T1"/>
              </a:cxn>
              <a:cxn ang="0">
                <a:pos x="T2" y="T3"/>
              </a:cxn>
              <a:cxn ang="0">
                <a:pos x="T4" y="T5"/>
              </a:cxn>
              <a:cxn ang="0">
                <a:pos x="T6" y="T7"/>
              </a:cxn>
              <a:cxn ang="0">
                <a:pos x="T8" y="T9"/>
              </a:cxn>
              <a:cxn ang="0">
                <a:pos x="T10" y="T11"/>
              </a:cxn>
              <a:cxn ang="0">
                <a:pos x="T12" y="T13"/>
              </a:cxn>
            </a:cxnLst>
            <a:rect l="0" t="0" r="r" b="b"/>
            <a:pathLst>
              <a:path w="2280" h="230">
                <a:moveTo>
                  <a:pt x="2129" y="230"/>
                </a:moveTo>
                <a:cubicBezTo>
                  <a:pt x="151" y="230"/>
                  <a:pt x="151" y="230"/>
                  <a:pt x="151" y="230"/>
                </a:cubicBezTo>
                <a:cubicBezTo>
                  <a:pt x="68" y="230"/>
                  <a:pt x="0" y="163"/>
                  <a:pt x="0" y="79"/>
                </a:cubicBezTo>
                <a:cubicBezTo>
                  <a:pt x="0" y="0"/>
                  <a:pt x="0" y="0"/>
                  <a:pt x="0" y="0"/>
                </a:cubicBezTo>
                <a:cubicBezTo>
                  <a:pt x="2280" y="0"/>
                  <a:pt x="2280" y="0"/>
                  <a:pt x="2280" y="0"/>
                </a:cubicBezTo>
                <a:cubicBezTo>
                  <a:pt x="2280" y="79"/>
                  <a:pt x="2280" y="79"/>
                  <a:pt x="2280" y="79"/>
                </a:cubicBezTo>
                <a:cubicBezTo>
                  <a:pt x="2280" y="163"/>
                  <a:pt x="2212" y="230"/>
                  <a:pt x="2129" y="230"/>
                </a:cubicBezTo>
                <a:close/>
              </a:path>
            </a:pathLst>
          </a:custGeom>
          <a:solidFill>
            <a:srgbClr val="C1DDF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Rectangle 7"/>
          <p:cNvSpPr>
            <a:spLocks noChangeArrowheads="1"/>
          </p:cNvSpPr>
          <p:nvPr/>
        </p:nvSpPr>
        <p:spPr bwMode="auto">
          <a:xfrm>
            <a:off x="8232775" y="4705350"/>
            <a:ext cx="828675" cy="358775"/>
          </a:xfrm>
          <a:prstGeom prst="rect">
            <a:avLst/>
          </a:prstGeom>
          <a:solidFill>
            <a:srgbClr val="71ADD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6619875" y="1941513"/>
            <a:ext cx="4040188" cy="2363787"/>
          </a:xfrm>
          <a:custGeom>
            <a:avLst/>
            <a:gdLst>
              <a:gd name="T0" fmla="*/ 2280 w 2280"/>
              <a:gd name="T1" fmla="*/ 1333 h 1333"/>
              <a:gd name="T2" fmla="*/ 0 w 2280"/>
              <a:gd name="T3" fmla="*/ 1333 h 1333"/>
              <a:gd name="T4" fmla="*/ 0 w 2280"/>
              <a:gd name="T5" fmla="*/ 140 h 1333"/>
              <a:gd name="T6" fmla="*/ 139 w 2280"/>
              <a:gd name="T7" fmla="*/ 0 h 1333"/>
              <a:gd name="T8" fmla="*/ 2140 w 2280"/>
              <a:gd name="T9" fmla="*/ 0 h 1333"/>
              <a:gd name="T10" fmla="*/ 2280 w 2280"/>
              <a:gd name="T11" fmla="*/ 140 h 1333"/>
              <a:gd name="T12" fmla="*/ 2280 w 2280"/>
              <a:gd name="T13" fmla="*/ 1333 h 1333"/>
            </a:gdLst>
            <a:ahLst/>
            <a:cxnLst>
              <a:cxn ang="0">
                <a:pos x="T0" y="T1"/>
              </a:cxn>
              <a:cxn ang="0">
                <a:pos x="T2" y="T3"/>
              </a:cxn>
              <a:cxn ang="0">
                <a:pos x="T4" y="T5"/>
              </a:cxn>
              <a:cxn ang="0">
                <a:pos x="T6" y="T7"/>
              </a:cxn>
              <a:cxn ang="0">
                <a:pos x="T8" y="T9"/>
              </a:cxn>
              <a:cxn ang="0">
                <a:pos x="T10" y="T11"/>
              </a:cxn>
              <a:cxn ang="0">
                <a:pos x="T12" y="T13"/>
              </a:cxn>
            </a:cxnLst>
            <a:rect l="0" t="0" r="r" b="b"/>
            <a:pathLst>
              <a:path w="2280" h="1333">
                <a:moveTo>
                  <a:pt x="2280" y="1333"/>
                </a:moveTo>
                <a:cubicBezTo>
                  <a:pt x="0" y="1333"/>
                  <a:pt x="0" y="1333"/>
                  <a:pt x="0" y="1333"/>
                </a:cubicBezTo>
                <a:cubicBezTo>
                  <a:pt x="0" y="140"/>
                  <a:pt x="0" y="140"/>
                  <a:pt x="0" y="140"/>
                </a:cubicBezTo>
                <a:cubicBezTo>
                  <a:pt x="0" y="63"/>
                  <a:pt x="62" y="0"/>
                  <a:pt x="139" y="0"/>
                </a:cubicBezTo>
                <a:cubicBezTo>
                  <a:pt x="2140" y="0"/>
                  <a:pt x="2140" y="0"/>
                  <a:pt x="2140" y="0"/>
                </a:cubicBezTo>
                <a:cubicBezTo>
                  <a:pt x="2217" y="0"/>
                  <a:pt x="2280" y="63"/>
                  <a:pt x="2280" y="140"/>
                </a:cubicBezTo>
                <a:lnTo>
                  <a:pt x="2280" y="1333"/>
                </a:lnTo>
                <a:close/>
              </a:path>
            </a:pathLst>
          </a:custGeom>
          <a:solidFill>
            <a:srgbClr val="214A8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Rectangle 9"/>
          <p:cNvSpPr>
            <a:spLocks noChangeArrowheads="1"/>
          </p:cNvSpPr>
          <p:nvPr/>
        </p:nvSpPr>
        <p:spPr bwMode="auto">
          <a:xfrm>
            <a:off x="6784975" y="2111375"/>
            <a:ext cx="3733800" cy="2046287"/>
          </a:xfrm>
          <a:prstGeom prst="rect">
            <a:avLst/>
          </a:prstGeom>
          <a:solidFill>
            <a:srgbClr val="D7E8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Oval 10"/>
          <p:cNvSpPr>
            <a:spLocks noChangeArrowheads="1"/>
          </p:cNvSpPr>
          <p:nvPr/>
        </p:nvSpPr>
        <p:spPr bwMode="auto">
          <a:xfrm>
            <a:off x="8547100" y="4391025"/>
            <a:ext cx="182563" cy="18256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8451850" y="2297113"/>
            <a:ext cx="1838325" cy="1654175"/>
          </a:xfrm>
          <a:custGeom>
            <a:avLst/>
            <a:gdLst>
              <a:gd name="T0" fmla="*/ 996 w 1038"/>
              <a:gd name="T1" fmla="*/ 933 h 933"/>
              <a:gd name="T2" fmla="*/ 43 w 1038"/>
              <a:gd name="T3" fmla="*/ 933 h 933"/>
              <a:gd name="T4" fmla="*/ 0 w 1038"/>
              <a:gd name="T5" fmla="*/ 891 h 933"/>
              <a:gd name="T6" fmla="*/ 0 w 1038"/>
              <a:gd name="T7" fmla="*/ 43 h 933"/>
              <a:gd name="T8" fmla="*/ 43 w 1038"/>
              <a:gd name="T9" fmla="*/ 0 h 933"/>
              <a:gd name="T10" fmla="*/ 996 w 1038"/>
              <a:gd name="T11" fmla="*/ 0 h 933"/>
              <a:gd name="T12" fmla="*/ 1038 w 1038"/>
              <a:gd name="T13" fmla="*/ 43 h 933"/>
              <a:gd name="T14" fmla="*/ 1038 w 1038"/>
              <a:gd name="T15" fmla="*/ 891 h 933"/>
              <a:gd name="T16" fmla="*/ 996 w 1038"/>
              <a:gd name="T17" fmla="*/ 93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 h="933">
                <a:moveTo>
                  <a:pt x="996" y="933"/>
                </a:moveTo>
                <a:cubicBezTo>
                  <a:pt x="43" y="933"/>
                  <a:pt x="43" y="933"/>
                  <a:pt x="43" y="933"/>
                </a:cubicBezTo>
                <a:cubicBezTo>
                  <a:pt x="19" y="933"/>
                  <a:pt x="0" y="914"/>
                  <a:pt x="0" y="891"/>
                </a:cubicBezTo>
                <a:cubicBezTo>
                  <a:pt x="0" y="43"/>
                  <a:pt x="0" y="43"/>
                  <a:pt x="0" y="43"/>
                </a:cubicBezTo>
                <a:cubicBezTo>
                  <a:pt x="0" y="19"/>
                  <a:pt x="19" y="0"/>
                  <a:pt x="43" y="0"/>
                </a:cubicBezTo>
                <a:cubicBezTo>
                  <a:pt x="996" y="0"/>
                  <a:pt x="996" y="0"/>
                  <a:pt x="996" y="0"/>
                </a:cubicBezTo>
                <a:cubicBezTo>
                  <a:pt x="1019" y="0"/>
                  <a:pt x="1038" y="19"/>
                  <a:pt x="1038" y="43"/>
                </a:cubicBezTo>
                <a:cubicBezTo>
                  <a:pt x="1038" y="891"/>
                  <a:pt x="1038" y="891"/>
                  <a:pt x="1038" y="891"/>
                </a:cubicBezTo>
                <a:cubicBezTo>
                  <a:pt x="1038" y="914"/>
                  <a:pt x="1019" y="933"/>
                  <a:pt x="996" y="93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a:off x="7033260" y="3042920"/>
            <a:ext cx="1231900" cy="890587"/>
          </a:xfrm>
          <a:custGeom>
            <a:avLst/>
            <a:gdLst>
              <a:gd name="T0" fmla="*/ 652 w 695"/>
              <a:gd name="T1" fmla="*/ 503 h 503"/>
              <a:gd name="T2" fmla="*/ 42 w 695"/>
              <a:gd name="T3" fmla="*/ 503 h 503"/>
              <a:gd name="T4" fmla="*/ 0 w 695"/>
              <a:gd name="T5" fmla="*/ 461 h 503"/>
              <a:gd name="T6" fmla="*/ 0 w 695"/>
              <a:gd name="T7" fmla="*/ 43 h 503"/>
              <a:gd name="T8" fmla="*/ 42 w 695"/>
              <a:gd name="T9" fmla="*/ 0 h 503"/>
              <a:gd name="T10" fmla="*/ 652 w 695"/>
              <a:gd name="T11" fmla="*/ 0 h 503"/>
              <a:gd name="T12" fmla="*/ 695 w 695"/>
              <a:gd name="T13" fmla="*/ 43 h 503"/>
              <a:gd name="T14" fmla="*/ 695 w 695"/>
              <a:gd name="T15" fmla="*/ 461 h 503"/>
              <a:gd name="T16" fmla="*/ 652 w 695"/>
              <a:gd name="T17" fmla="*/ 50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503">
                <a:moveTo>
                  <a:pt x="652" y="503"/>
                </a:moveTo>
                <a:cubicBezTo>
                  <a:pt x="42" y="503"/>
                  <a:pt x="42" y="503"/>
                  <a:pt x="42" y="503"/>
                </a:cubicBezTo>
                <a:cubicBezTo>
                  <a:pt x="19" y="503"/>
                  <a:pt x="0" y="484"/>
                  <a:pt x="0" y="461"/>
                </a:cubicBezTo>
                <a:cubicBezTo>
                  <a:pt x="0" y="43"/>
                  <a:pt x="0" y="43"/>
                  <a:pt x="0" y="43"/>
                </a:cubicBezTo>
                <a:cubicBezTo>
                  <a:pt x="0" y="19"/>
                  <a:pt x="19" y="0"/>
                  <a:pt x="42" y="0"/>
                </a:cubicBezTo>
                <a:cubicBezTo>
                  <a:pt x="652" y="0"/>
                  <a:pt x="652" y="0"/>
                  <a:pt x="652" y="0"/>
                </a:cubicBezTo>
                <a:cubicBezTo>
                  <a:pt x="676" y="0"/>
                  <a:pt x="695" y="19"/>
                  <a:pt x="695" y="43"/>
                </a:cubicBezTo>
                <a:cubicBezTo>
                  <a:pt x="695" y="461"/>
                  <a:pt x="695" y="461"/>
                  <a:pt x="695" y="461"/>
                </a:cubicBezTo>
                <a:cubicBezTo>
                  <a:pt x="695" y="484"/>
                  <a:pt x="676" y="503"/>
                  <a:pt x="652" y="50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91" name="组合 90"/>
          <p:cNvGrpSpPr/>
          <p:nvPr/>
        </p:nvGrpSpPr>
        <p:grpSpPr>
          <a:xfrm>
            <a:off x="11045825" y="2670175"/>
            <a:ext cx="627063" cy="1698625"/>
            <a:chOff x="11045825" y="2670175"/>
            <a:chExt cx="627063" cy="1698625"/>
          </a:xfrm>
        </p:grpSpPr>
        <p:sp>
          <p:nvSpPr>
            <p:cNvPr id="15"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Freeform 16"/>
          <p:cNvSpPr/>
          <p:nvPr/>
        </p:nvSpPr>
        <p:spPr bwMode="auto">
          <a:xfrm>
            <a:off x="7172325" y="3638550"/>
            <a:ext cx="949325" cy="52387"/>
          </a:xfrm>
          <a:custGeom>
            <a:avLst/>
            <a:gdLst>
              <a:gd name="T0" fmla="*/ 522 w 536"/>
              <a:gd name="T1" fmla="*/ 30 h 30"/>
              <a:gd name="T2" fmla="*/ 14 w 536"/>
              <a:gd name="T3" fmla="*/ 30 h 30"/>
              <a:gd name="T4" fmla="*/ 0 w 536"/>
              <a:gd name="T5" fmla="*/ 16 h 30"/>
              <a:gd name="T6" fmla="*/ 0 w 536"/>
              <a:gd name="T7" fmla="*/ 14 h 30"/>
              <a:gd name="T8" fmla="*/ 14 w 536"/>
              <a:gd name="T9" fmla="*/ 0 h 30"/>
              <a:gd name="T10" fmla="*/ 522 w 536"/>
              <a:gd name="T11" fmla="*/ 0 h 30"/>
              <a:gd name="T12" fmla="*/ 536 w 536"/>
              <a:gd name="T13" fmla="*/ 14 h 30"/>
              <a:gd name="T14" fmla="*/ 536 w 536"/>
              <a:gd name="T15" fmla="*/ 16 h 30"/>
              <a:gd name="T16" fmla="*/ 522 w 536"/>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30">
                <a:moveTo>
                  <a:pt x="522" y="30"/>
                </a:moveTo>
                <a:cubicBezTo>
                  <a:pt x="14" y="30"/>
                  <a:pt x="14" y="30"/>
                  <a:pt x="14" y="30"/>
                </a:cubicBezTo>
                <a:cubicBezTo>
                  <a:pt x="6" y="30"/>
                  <a:pt x="0" y="24"/>
                  <a:pt x="0" y="16"/>
                </a:cubicBezTo>
                <a:cubicBezTo>
                  <a:pt x="0" y="14"/>
                  <a:pt x="0" y="14"/>
                  <a:pt x="0" y="14"/>
                </a:cubicBezTo>
                <a:cubicBezTo>
                  <a:pt x="0" y="6"/>
                  <a:pt x="6" y="0"/>
                  <a:pt x="14" y="0"/>
                </a:cubicBezTo>
                <a:cubicBezTo>
                  <a:pt x="522" y="0"/>
                  <a:pt x="522" y="0"/>
                  <a:pt x="522" y="0"/>
                </a:cubicBezTo>
                <a:cubicBezTo>
                  <a:pt x="530" y="0"/>
                  <a:pt x="536" y="6"/>
                  <a:pt x="536" y="14"/>
                </a:cubicBezTo>
                <a:cubicBezTo>
                  <a:pt x="536" y="16"/>
                  <a:pt x="536" y="16"/>
                  <a:pt x="536" y="16"/>
                </a:cubicBezTo>
                <a:cubicBezTo>
                  <a:pt x="536" y="24"/>
                  <a:pt x="530" y="30"/>
                  <a:pt x="522" y="30"/>
                </a:cubicBezTo>
                <a:close/>
              </a:path>
            </a:pathLst>
          </a:custGeom>
          <a:solidFill>
            <a:srgbClr val="D7E8F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7172325" y="3763963"/>
            <a:ext cx="563563" cy="53975"/>
          </a:xfrm>
          <a:custGeom>
            <a:avLst/>
            <a:gdLst>
              <a:gd name="T0" fmla="*/ 303 w 318"/>
              <a:gd name="T1" fmla="*/ 30 h 30"/>
              <a:gd name="T2" fmla="*/ 14 w 318"/>
              <a:gd name="T3" fmla="*/ 30 h 30"/>
              <a:gd name="T4" fmla="*/ 0 w 318"/>
              <a:gd name="T5" fmla="*/ 15 h 30"/>
              <a:gd name="T6" fmla="*/ 0 w 318"/>
              <a:gd name="T7" fmla="*/ 14 h 30"/>
              <a:gd name="T8" fmla="*/ 14 w 318"/>
              <a:gd name="T9" fmla="*/ 0 h 30"/>
              <a:gd name="T10" fmla="*/ 303 w 318"/>
              <a:gd name="T11" fmla="*/ 0 h 30"/>
              <a:gd name="T12" fmla="*/ 318 w 318"/>
              <a:gd name="T13" fmla="*/ 14 h 30"/>
              <a:gd name="T14" fmla="*/ 318 w 318"/>
              <a:gd name="T15" fmla="*/ 15 h 30"/>
              <a:gd name="T16" fmla="*/ 303 w 31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30">
                <a:moveTo>
                  <a:pt x="303" y="30"/>
                </a:moveTo>
                <a:cubicBezTo>
                  <a:pt x="14" y="30"/>
                  <a:pt x="14" y="30"/>
                  <a:pt x="14" y="30"/>
                </a:cubicBezTo>
                <a:cubicBezTo>
                  <a:pt x="6" y="30"/>
                  <a:pt x="0" y="23"/>
                  <a:pt x="0" y="15"/>
                </a:cubicBezTo>
                <a:cubicBezTo>
                  <a:pt x="0" y="14"/>
                  <a:pt x="0" y="14"/>
                  <a:pt x="0" y="14"/>
                </a:cubicBezTo>
                <a:cubicBezTo>
                  <a:pt x="0" y="6"/>
                  <a:pt x="6" y="0"/>
                  <a:pt x="14" y="0"/>
                </a:cubicBezTo>
                <a:cubicBezTo>
                  <a:pt x="303" y="0"/>
                  <a:pt x="303" y="0"/>
                  <a:pt x="303" y="0"/>
                </a:cubicBezTo>
                <a:cubicBezTo>
                  <a:pt x="311" y="0"/>
                  <a:pt x="318" y="6"/>
                  <a:pt x="318" y="14"/>
                </a:cubicBezTo>
                <a:cubicBezTo>
                  <a:pt x="318" y="15"/>
                  <a:pt x="318" y="15"/>
                  <a:pt x="318" y="15"/>
                </a:cubicBezTo>
                <a:cubicBezTo>
                  <a:pt x="318" y="23"/>
                  <a:pt x="311" y="30"/>
                  <a:pt x="303" y="30"/>
                </a:cubicBezTo>
                <a:close/>
              </a:path>
            </a:pathLst>
          </a:custGeom>
          <a:solidFill>
            <a:srgbClr val="D7E8F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18"/>
          <p:cNvSpPr>
            <a:spLocks noChangeArrowheads="1"/>
          </p:cNvSpPr>
          <p:nvPr/>
        </p:nvSpPr>
        <p:spPr bwMode="auto">
          <a:xfrm>
            <a:off x="7140575" y="3162300"/>
            <a:ext cx="338138" cy="339725"/>
          </a:xfrm>
          <a:prstGeom prst="ellipse">
            <a:avLst/>
          </a:prstGeom>
          <a:solidFill>
            <a:srgbClr val="D7E8F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9"/>
          <p:cNvSpPr/>
          <p:nvPr/>
        </p:nvSpPr>
        <p:spPr bwMode="auto">
          <a:xfrm>
            <a:off x="6145213" y="5177896"/>
            <a:ext cx="5049838" cy="23812"/>
          </a:xfrm>
          <a:custGeom>
            <a:avLst/>
            <a:gdLst>
              <a:gd name="T0" fmla="*/ 2843 w 2850"/>
              <a:gd name="T1" fmla="*/ 14 h 14"/>
              <a:gd name="T2" fmla="*/ 7 w 2850"/>
              <a:gd name="T3" fmla="*/ 14 h 14"/>
              <a:gd name="T4" fmla="*/ 0 w 2850"/>
              <a:gd name="T5" fmla="*/ 7 h 14"/>
              <a:gd name="T6" fmla="*/ 7 w 2850"/>
              <a:gd name="T7" fmla="*/ 0 h 14"/>
              <a:gd name="T8" fmla="*/ 2843 w 2850"/>
              <a:gd name="T9" fmla="*/ 0 h 14"/>
              <a:gd name="T10" fmla="*/ 2850 w 2850"/>
              <a:gd name="T11" fmla="*/ 7 h 14"/>
              <a:gd name="T12" fmla="*/ 2843 w 285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850" h="14">
                <a:moveTo>
                  <a:pt x="2843" y="14"/>
                </a:moveTo>
                <a:cubicBezTo>
                  <a:pt x="7" y="14"/>
                  <a:pt x="7" y="14"/>
                  <a:pt x="7" y="14"/>
                </a:cubicBezTo>
                <a:cubicBezTo>
                  <a:pt x="3" y="14"/>
                  <a:pt x="0" y="11"/>
                  <a:pt x="0" y="7"/>
                </a:cubicBezTo>
                <a:cubicBezTo>
                  <a:pt x="0" y="3"/>
                  <a:pt x="3" y="0"/>
                  <a:pt x="7" y="0"/>
                </a:cubicBezTo>
                <a:cubicBezTo>
                  <a:pt x="2843" y="0"/>
                  <a:pt x="2843" y="0"/>
                  <a:pt x="2843" y="0"/>
                </a:cubicBezTo>
                <a:cubicBezTo>
                  <a:pt x="2847" y="0"/>
                  <a:pt x="2850" y="3"/>
                  <a:pt x="2850" y="7"/>
                </a:cubicBezTo>
                <a:cubicBezTo>
                  <a:pt x="2850" y="11"/>
                  <a:pt x="2847" y="14"/>
                  <a:pt x="2843" y="14"/>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
          <p:cNvSpPr/>
          <p:nvPr/>
        </p:nvSpPr>
        <p:spPr bwMode="auto">
          <a:xfrm>
            <a:off x="9424988" y="3181350"/>
            <a:ext cx="612775" cy="612775"/>
          </a:xfrm>
          <a:custGeom>
            <a:avLst/>
            <a:gdLst>
              <a:gd name="T0" fmla="*/ 284 w 346"/>
              <a:gd name="T1" fmla="*/ 346 h 346"/>
              <a:gd name="T2" fmla="*/ 63 w 346"/>
              <a:gd name="T3" fmla="*/ 346 h 346"/>
              <a:gd name="T4" fmla="*/ 0 w 346"/>
              <a:gd name="T5" fmla="*/ 284 h 346"/>
              <a:gd name="T6" fmla="*/ 0 w 346"/>
              <a:gd name="T7" fmla="*/ 63 h 346"/>
              <a:gd name="T8" fmla="*/ 63 w 346"/>
              <a:gd name="T9" fmla="*/ 0 h 346"/>
              <a:gd name="T10" fmla="*/ 284 w 346"/>
              <a:gd name="T11" fmla="*/ 0 h 346"/>
              <a:gd name="T12" fmla="*/ 346 w 346"/>
              <a:gd name="T13" fmla="*/ 63 h 346"/>
              <a:gd name="T14" fmla="*/ 346 w 346"/>
              <a:gd name="T15" fmla="*/ 284 h 346"/>
              <a:gd name="T16" fmla="*/ 284 w 346"/>
              <a:gd name="T17"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346">
                <a:moveTo>
                  <a:pt x="284" y="346"/>
                </a:moveTo>
                <a:cubicBezTo>
                  <a:pt x="63" y="346"/>
                  <a:pt x="63" y="346"/>
                  <a:pt x="63" y="346"/>
                </a:cubicBezTo>
                <a:cubicBezTo>
                  <a:pt x="28" y="346"/>
                  <a:pt x="0" y="318"/>
                  <a:pt x="0" y="284"/>
                </a:cubicBezTo>
                <a:cubicBezTo>
                  <a:pt x="0" y="63"/>
                  <a:pt x="0" y="63"/>
                  <a:pt x="0" y="63"/>
                </a:cubicBezTo>
                <a:cubicBezTo>
                  <a:pt x="0" y="28"/>
                  <a:pt x="28" y="0"/>
                  <a:pt x="63" y="0"/>
                </a:cubicBezTo>
                <a:cubicBezTo>
                  <a:pt x="284" y="0"/>
                  <a:pt x="284" y="0"/>
                  <a:pt x="284" y="0"/>
                </a:cubicBezTo>
                <a:cubicBezTo>
                  <a:pt x="318" y="0"/>
                  <a:pt x="346" y="28"/>
                  <a:pt x="346" y="63"/>
                </a:cubicBezTo>
                <a:cubicBezTo>
                  <a:pt x="346" y="284"/>
                  <a:pt x="346" y="284"/>
                  <a:pt x="346" y="284"/>
                </a:cubicBezTo>
                <a:cubicBezTo>
                  <a:pt x="346" y="318"/>
                  <a:pt x="318" y="346"/>
                  <a:pt x="284" y="346"/>
                </a:cubicBezTo>
                <a:close/>
              </a:path>
            </a:pathLst>
          </a:custGeom>
          <a:solidFill>
            <a:srgbClr val="84B4F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1"/>
          <p:cNvSpPr/>
          <p:nvPr/>
        </p:nvSpPr>
        <p:spPr bwMode="auto">
          <a:xfrm>
            <a:off x="8975725" y="5467350"/>
            <a:ext cx="647700" cy="298450"/>
          </a:xfrm>
          <a:custGeom>
            <a:avLst/>
            <a:gdLst>
              <a:gd name="T0" fmla="*/ 321 w 365"/>
              <a:gd name="T1" fmla="*/ 168 h 168"/>
              <a:gd name="T2" fmla="*/ 45 w 365"/>
              <a:gd name="T3" fmla="*/ 168 h 168"/>
              <a:gd name="T4" fmla="*/ 0 w 365"/>
              <a:gd name="T5" fmla="*/ 124 h 168"/>
              <a:gd name="T6" fmla="*/ 0 w 365"/>
              <a:gd name="T7" fmla="*/ 45 h 168"/>
              <a:gd name="T8" fmla="*/ 45 w 365"/>
              <a:gd name="T9" fmla="*/ 0 h 168"/>
              <a:gd name="T10" fmla="*/ 321 w 365"/>
              <a:gd name="T11" fmla="*/ 0 h 168"/>
              <a:gd name="T12" fmla="*/ 365 w 365"/>
              <a:gd name="T13" fmla="*/ 45 h 168"/>
              <a:gd name="T14" fmla="*/ 365 w 365"/>
              <a:gd name="T15" fmla="*/ 124 h 168"/>
              <a:gd name="T16" fmla="*/ 321 w 365"/>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168">
                <a:moveTo>
                  <a:pt x="321" y="168"/>
                </a:moveTo>
                <a:cubicBezTo>
                  <a:pt x="45" y="168"/>
                  <a:pt x="45" y="168"/>
                  <a:pt x="45" y="168"/>
                </a:cubicBezTo>
                <a:cubicBezTo>
                  <a:pt x="20" y="168"/>
                  <a:pt x="0" y="148"/>
                  <a:pt x="0" y="124"/>
                </a:cubicBezTo>
                <a:cubicBezTo>
                  <a:pt x="0" y="45"/>
                  <a:pt x="0" y="45"/>
                  <a:pt x="0" y="45"/>
                </a:cubicBezTo>
                <a:cubicBezTo>
                  <a:pt x="0" y="20"/>
                  <a:pt x="20" y="0"/>
                  <a:pt x="45" y="0"/>
                </a:cubicBezTo>
                <a:cubicBezTo>
                  <a:pt x="321" y="0"/>
                  <a:pt x="321" y="0"/>
                  <a:pt x="321" y="0"/>
                </a:cubicBezTo>
                <a:cubicBezTo>
                  <a:pt x="345" y="0"/>
                  <a:pt x="365" y="20"/>
                  <a:pt x="365" y="45"/>
                </a:cubicBezTo>
                <a:cubicBezTo>
                  <a:pt x="365" y="124"/>
                  <a:pt x="365" y="124"/>
                  <a:pt x="365" y="124"/>
                </a:cubicBezTo>
                <a:cubicBezTo>
                  <a:pt x="365" y="148"/>
                  <a:pt x="345" y="168"/>
                  <a:pt x="321" y="168"/>
                </a:cubicBezTo>
                <a:close/>
              </a:path>
            </a:pathLst>
          </a:custGeom>
          <a:solidFill>
            <a:srgbClr val="538DD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
          <p:cNvSpPr/>
          <p:nvPr/>
        </p:nvSpPr>
        <p:spPr bwMode="auto">
          <a:xfrm>
            <a:off x="8975725" y="5387975"/>
            <a:ext cx="647700" cy="300037"/>
          </a:xfrm>
          <a:custGeom>
            <a:avLst/>
            <a:gdLst>
              <a:gd name="T0" fmla="*/ 321 w 365"/>
              <a:gd name="T1" fmla="*/ 169 h 169"/>
              <a:gd name="T2" fmla="*/ 45 w 365"/>
              <a:gd name="T3" fmla="*/ 169 h 169"/>
              <a:gd name="T4" fmla="*/ 0 w 365"/>
              <a:gd name="T5" fmla="*/ 124 h 169"/>
              <a:gd name="T6" fmla="*/ 0 w 365"/>
              <a:gd name="T7" fmla="*/ 45 h 169"/>
              <a:gd name="T8" fmla="*/ 45 w 365"/>
              <a:gd name="T9" fmla="*/ 0 h 169"/>
              <a:gd name="T10" fmla="*/ 321 w 365"/>
              <a:gd name="T11" fmla="*/ 0 h 169"/>
              <a:gd name="T12" fmla="*/ 365 w 365"/>
              <a:gd name="T13" fmla="*/ 45 h 169"/>
              <a:gd name="T14" fmla="*/ 365 w 365"/>
              <a:gd name="T15" fmla="*/ 124 h 169"/>
              <a:gd name="T16" fmla="*/ 321 w 365"/>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169">
                <a:moveTo>
                  <a:pt x="321" y="169"/>
                </a:moveTo>
                <a:cubicBezTo>
                  <a:pt x="45" y="169"/>
                  <a:pt x="45" y="169"/>
                  <a:pt x="45" y="169"/>
                </a:cubicBezTo>
                <a:cubicBezTo>
                  <a:pt x="20" y="169"/>
                  <a:pt x="0" y="149"/>
                  <a:pt x="0" y="124"/>
                </a:cubicBezTo>
                <a:cubicBezTo>
                  <a:pt x="0" y="45"/>
                  <a:pt x="0" y="45"/>
                  <a:pt x="0" y="45"/>
                </a:cubicBezTo>
                <a:cubicBezTo>
                  <a:pt x="0" y="20"/>
                  <a:pt x="20" y="0"/>
                  <a:pt x="45" y="0"/>
                </a:cubicBezTo>
                <a:cubicBezTo>
                  <a:pt x="321" y="0"/>
                  <a:pt x="321" y="0"/>
                  <a:pt x="321" y="0"/>
                </a:cubicBezTo>
                <a:cubicBezTo>
                  <a:pt x="345" y="0"/>
                  <a:pt x="365" y="20"/>
                  <a:pt x="365" y="45"/>
                </a:cubicBezTo>
                <a:cubicBezTo>
                  <a:pt x="365" y="124"/>
                  <a:pt x="365" y="124"/>
                  <a:pt x="365" y="124"/>
                </a:cubicBezTo>
                <a:cubicBezTo>
                  <a:pt x="365" y="149"/>
                  <a:pt x="345" y="169"/>
                  <a:pt x="321" y="169"/>
                </a:cubicBezTo>
                <a:close/>
              </a:path>
            </a:pathLst>
          </a:custGeom>
          <a:solidFill>
            <a:srgbClr val="84B4F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90" name="组合 89"/>
          <p:cNvGrpSpPr/>
          <p:nvPr/>
        </p:nvGrpSpPr>
        <p:grpSpPr>
          <a:xfrm>
            <a:off x="9744075" y="3648075"/>
            <a:ext cx="1117600" cy="1898650"/>
            <a:chOff x="9744075" y="3648075"/>
            <a:chExt cx="1117600" cy="1898650"/>
          </a:xfrm>
        </p:grpSpPr>
        <p:sp>
          <p:nvSpPr>
            <p:cNvPr id="25" name="Freeform 23"/>
            <p:cNvSpPr/>
            <p:nvPr/>
          </p:nvSpPr>
          <p:spPr bwMode="auto">
            <a:xfrm>
              <a:off x="9744075" y="3648075"/>
              <a:ext cx="109538" cy="114300"/>
            </a:xfrm>
            <a:custGeom>
              <a:avLst/>
              <a:gdLst>
                <a:gd name="T0" fmla="*/ 31 w 62"/>
                <a:gd name="T1" fmla="*/ 0 h 64"/>
                <a:gd name="T2" fmla="*/ 62 w 62"/>
                <a:gd name="T3" fmla="*/ 32 h 64"/>
                <a:gd name="T4" fmla="*/ 31 w 62"/>
                <a:gd name="T5" fmla="*/ 64 h 64"/>
                <a:gd name="T6" fmla="*/ 0 w 62"/>
                <a:gd name="T7" fmla="*/ 31 h 64"/>
                <a:gd name="T8" fmla="*/ 31 w 62"/>
                <a:gd name="T9" fmla="*/ 0 h 64"/>
              </a:gdLst>
              <a:ahLst/>
              <a:cxnLst>
                <a:cxn ang="0">
                  <a:pos x="T0" y="T1"/>
                </a:cxn>
                <a:cxn ang="0">
                  <a:pos x="T2" y="T3"/>
                </a:cxn>
                <a:cxn ang="0">
                  <a:pos x="T4" y="T5"/>
                </a:cxn>
                <a:cxn ang="0">
                  <a:pos x="T6" y="T7"/>
                </a:cxn>
                <a:cxn ang="0">
                  <a:pos x="T8" y="T9"/>
                </a:cxn>
              </a:cxnLst>
              <a:rect l="0" t="0" r="r" b="b"/>
              <a:pathLst>
                <a:path w="62" h="64">
                  <a:moveTo>
                    <a:pt x="31" y="0"/>
                  </a:moveTo>
                  <a:cubicBezTo>
                    <a:pt x="48" y="0"/>
                    <a:pt x="62" y="15"/>
                    <a:pt x="62" y="32"/>
                  </a:cubicBezTo>
                  <a:cubicBezTo>
                    <a:pt x="62" y="50"/>
                    <a:pt x="48" y="64"/>
                    <a:pt x="31" y="64"/>
                  </a:cubicBezTo>
                  <a:cubicBezTo>
                    <a:pt x="14" y="64"/>
                    <a:pt x="0" y="49"/>
                    <a:pt x="0" y="31"/>
                  </a:cubicBezTo>
                  <a:cubicBezTo>
                    <a:pt x="0" y="14"/>
                    <a:pt x="14" y="0"/>
                    <a:pt x="31" y="0"/>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4"/>
            <p:cNvSpPr/>
            <p:nvPr/>
          </p:nvSpPr>
          <p:spPr bwMode="auto">
            <a:xfrm>
              <a:off x="10753725" y="4037013"/>
              <a:ext cx="107950" cy="115887"/>
            </a:xfrm>
            <a:custGeom>
              <a:avLst/>
              <a:gdLst>
                <a:gd name="T0" fmla="*/ 51 w 61"/>
                <a:gd name="T1" fmla="*/ 11 h 65"/>
                <a:gd name="T2" fmla="*/ 12 w 61"/>
                <a:gd name="T3" fmla="*/ 11 h 65"/>
                <a:gd name="T4" fmla="*/ 10 w 61"/>
                <a:gd name="T5" fmla="*/ 53 h 65"/>
                <a:gd name="T6" fmla="*/ 49 w 61"/>
                <a:gd name="T7" fmla="*/ 53 h 65"/>
                <a:gd name="T8" fmla="*/ 51 w 61"/>
                <a:gd name="T9" fmla="*/ 11 h 65"/>
              </a:gdLst>
              <a:ahLst/>
              <a:cxnLst>
                <a:cxn ang="0">
                  <a:pos x="T0" y="T1"/>
                </a:cxn>
                <a:cxn ang="0">
                  <a:pos x="T2" y="T3"/>
                </a:cxn>
                <a:cxn ang="0">
                  <a:pos x="T4" y="T5"/>
                </a:cxn>
                <a:cxn ang="0">
                  <a:pos x="T6" y="T7"/>
                </a:cxn>
                <a:cxn ang="0">
                  <a:pos x="T8" y="T9"/>
                </a:cxn>
              </a:cxnLst>
              <a:rect l="0" t="0" r="r" b="b"/>
              <a:pathLst>
                <a:path w="61" h="65">
                  <a:moveTo>
                    <a:pt x="51" y="11"/>
                  </a:moveTo>
                  <a:cubicBezTo>
                    <a:pt x="41" y="0"/>
                    <a:pt x="23" y="0"/>
                    <a:pt x="12" y="11"/>
                  </a:cubicBezTo>
                  <a:cubicBezTo>
                    <a:pt x="1" y="23"/>
                    <a:pt x="0" y="41"/>
                    <a:pt x="10" y="53"/>
                  </a:cubicBezTo>
                  <a:cubicBezTo>
                    <a:pt x="20" y="64"/>
                    <a:pt x="38" y="65"/>
                    <a:pt x="49" y="53"/>
                  </a:cubicBezTo>
                  <a:cubicBezTo>
                    <a:pt x="60" y="42"/>
                    <a:pt x="61" y="23"/>
                    <a:pt x="51" y="11"/>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5"/>
            <p:cNvSpPr/>
            <p:nvPr/>
          </p:nvSpPr>
          <p:spPr bwMode="auto">
            <a:xfrm>
              <a:off x="10347325" y="4095750"/>
              <a:ext cx="469900" cy="293687"/>
            </a:xfrm>
            <a:custGeom>
              <a:avLst/>
              <a:gdLst>
                <a:gd name="T0" fmla="*/ 142 w 265"/>
                <a:gd name="T1" fmla="*/ 102 h 166"/>
                <a:gd name="T2" fmla="*/ 41 w 265"/>
                <a:gd name="T3" fmla="*/ 15 h 166"/>
                <a:gd name="T4" fmla="*/ 7 w 265"/>
                <a:gd name="T5" fmla="*/ 26 h 166"/>
                <a:gd name="T6" fmla="*/ 18 w 265"/>
                <a:gd name="T7" fmla="*/ 66 h 166"/>
                <a:gd name="T8" fmla="*/ 119 w 265"/>
                <a:gd name="T9" fmla="*/ 153 h 166"/>
                <a:gd name="T10" fmla="*/ 180 w 265"/>
                <a:gd name="T11" fmla="*/ 144 h 166"/>
                <a:gd name="T12" fmla="*/ 265 w 265"/>
                <a:gd name="T13" fmla="*/ 39 h 166"/>
                <a:gd name="T14" fmla="*/ 224 w 265"/>
                <a:gd name="T15" fmla="*/ 0 h 166"/>
                <a:gd name="T16" fmla="*/ 142 w 265"/>
                <a:gd name="T17" fmla="*/ 10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166">
                  <a:moveTo>
                    <a:pt x="142" y="102"/>
                  </a:moveTo>
                  <a:cubicBezTo>
                    <a:pt x="41" y="15"/>
                    <a:pt x="41" y="15"/>
                    <a:pt x="41" y="15"/>
                  </a:cubicBezTo>
                  <a:cubicBezTo>
                    <a:pt x="28" y="7"/>
                    <a:pt x="13" y="12"/>
                    <a:pt x="7" y="26"/>
                  </a:cubicBezTo>
                  <a:cubicBezTo>
                    <a:pt x="0" y="40"/>
                    <a:pt x="6" y="58"/>
                    <a:pt x="18" y="66"/>
                  </a:cubicBezTo>
                  <a:cubicBezTo>
                    <a:pt x="119" y="153"/>
                    <a:pt x="119" y="153"/>
                    <a:pt x="119" y="153"/>
                  </a:cubicBezTo>
                  <a:cubicBezTo>
                    <a:pt x="140" y="166"/>
                    <a:pt x="165" y="163"/>
                    <a:pt x="180" y="144"/>
                  </a:cubicBezTo>
                  <a:cubicBezTo>
                    <a:pt x="265" y="39"/>
                    <a:pt x="265" y="39"/>
                    <a:pt x="265" y="39"/>
                  </a:cubicBezTo>
                  <a:cubicBezTo>
                    <a:pt x="224" y="0"/>
                    <a:pt x="224" y="0"/>
                    <a:pt x="224" y="0"/>
                  </a:cubicBezTo>
                  <a:lnTo>
                    <a:pt x="142" y="102"/>
                  </a:lnTo>
                  <a:close/>
                </a:path>
              </a:pathLst>
            </a:custGeom>
            <a:solidFill>
              <a:srgbClr val="FFD47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6"/>
            <p:cNvSpPr/>
            <p:nvPr/>
          </p:nvSpPr>
          <p:spPr bwMode="auto">
            <a:xfrm>
              <a:off x="10183813" y="5357813"/>
              <a:ext cx="74613" cy="130175"/>
            </a:xfrm>
            <a:custGeom>
              <a:avLst/>
              <a:gdLst>
                <a:gd name="T0" fmla="*/ 3 w 47"/>
                <a:gd name="T1" fmla="*/ 82 h 82"/>
                <a:gd name="T2" fmla="*/ 47 w 47"/>
                <a:gd name="T3" fmla="*/ 79 h 82"/>
                <a:gd name="T4" fmla="*/ 47 w 47"/>
                <a:gd name="T5" fmla="*/ 0 h 82"/>
                <a:gd name="T6" fmla="*/ 0 w 47"/>
                <a:gd name="T7" fmla="*/ 2 h 82"/>
                <a:gd name="T8" fmla="*/ 3 w 47"/>
                <a:gd name="T9" fmla="*/ 82 h 82"/>
              </a:gdLst>
              <a:ahLst/>
              <a:cxnLst>
                <a:cxn ang="0">
                  <a:pos x="T0" y="T1"/>
                </a:cxn>
                <a:cxn ang="0">
                  <a:pos x="T2" y="T3"/>
                </a:cxn>
                <a:cxn ang="0">
                  <a:pos x="T4" y="T5"/>
                </a:cxn>
                <a:cxn ang="0">
                  <a:pos x="T6" y="T7"/>
                </a:cxn>
                <a:cxn ang="0">
                  <a:pos x="T8" y="T9"/>
                </a:cxn>
              </a:cxnLst>
              <a:rect l="0" t="0" r="r" b="b"/>
              <a:pathLst>
                <a:path w="47" h="82">
                  <a:moveTo>
                    <a:pt x="3" y="82"/>
                  </a:moveTo>
                  <a:lnTo>
                    <a:pt x="47" y="79"/>
                  </a:lnTo>
                  <a:lnTo>
                    <a:pt x="47" y="0"/>
                  </a:lnTo>
                  <a:lnTo>
                    <a:pt x="0" y="2"/>
                  </a:lnTo>
                  <a:lnTo>
                    <a:pt x="3" y="82"/>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
            <p:cNvSpPr/>
            <p:nvPr/>
          </p:nvSpPr>
          <p:spPr bwMode="auto">
            <a:xfrm>
              <a:off x="10071100" y="5461000"/>
              <a:ext cx="188913" cy="85725"/>
            </a:xfrm>
            <a:custGeom>
              <a:avLst/>
              <a:gdLst>
                <a:gd name="T0" fmla="*/ 0 w 107"/>
                <a:gd name="T1" fmla="*/ 48 h 48"/>
                <a:gd name="T2" fmla="*/ 107 w 107"/>
                <a:gd name="T3" fmla="*/ 47 h 48"/>
                <a:gd name="T4" fmla="*/ 106 w 107"/>
                <a:gd name="T5" fmla="*/ 0 h 48"/>
                <a:gd name="T6" fmla="*/ 42 w 107"/>
                <a:gd name="T7" fmla="*/ 1 h 48"/>
                <a:gd name="T8" fmla="*/ 0 w 107"/>
                <a:gd name="T9" fmla="*/ 48 h 48"/>
              </a:gdLst>
              <a:ahLst/>
              <a:cxnLst>
                <a:cxn ang="0">
                  <a:pos x="T0" y="T1"/>
                </a:cxn>
                <a:cxn ang="0">
                  <a:pos x="T2" y="T3"/>
                </a:cxn>
                <a:cxn ang="0">
                  <a:pos x="T4" y="T5"/>
                </a:cxn>
                <a:cxn ang="0">
                  <a:pos x="T6" y="T7"/>
                </a:cxn>
                <a:cxn ang="0">
                  <a:pos x="T8" y="T9"/>
                </a:cxn>
              </a:cxnLst>
              <a:rect l="0" t="0" r="r" b="b"/>
              <a:pathLst>
                <a:path w="107" h="48">
                  <a:moveTo>
                    <a:pt x="0" y="48"/>
                  </a:moveTo>
                  <a:cubicBezTo>
                    <a:pt x="107" y="47"/>
                    <a:pt x="107" y="47"/>
                    <a:pt x="107" y="47"/>
                  </a:cubicBezTo>
                  <a:cubicBezTo>
                    <a:pt x="106" y="0"/>
                    <a:pt x="106" y="0"/>
                    <a:pt x="106" y="0"/>
                  </a:cubicBezTo>
                  <a:cubicBezTo>
                    <a:pt x="42" y="1"/>
                    <a:pt x="42" y="1"/>
                    <a:pt x="42" y="1"/>
                  </a:cubicBezTo>
                  <a:cubicBezTo>
                    <a:pt x="18" y="1"/>
                    <a:pt x="0" y="22"/>
                    <a:pt x="0" y="48"/>
                  </a:cubicBezTo>
                  <a:close/>
                </a:path>
              </a:pathLst>
            </a:custGeom>
            <a:solidFill>
              <a:srgbClr val="241C2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8"/>
            <p:cNvSpPr/>
            <p:nvPr/>
          </p:nvSpPr>
          <p:spPr bwMode="auto">
            <a:xfrm>
              <a:off x="10420350" y="5357813"/>
              <a:ext cx="87313" cy="130175"/>
            </a:xfrm>
            <a:custGeom>
              <a:avLst/>
              <a:gdLst>
                <a:gd name="T0" fmla="*/ 55 w 55"/>
                <a:gd name="T1" fmla="*/ 82 h 82"/>
                <a:gd name="T2" fmla="*/ 10 w 55"/>
                <a:gd name="T3" fmla="*/ 79 h 82"/>
                <a:gd name="T4" fmla="*/ 0 w 55"/>
                <a:gd name="T5" fmla="*/ 0 h 82"/>
                <a:gd name="T6" fmla="*/ 46 w 55"/>
                <a:gd name="T7" fmla="*/ 2 h 82"/>
                <a:gd name="T8" fmla="*/ 55 w 55"/>
                <a:gd name="T9" fmla="*/ 82 h 82"/>
              </a:gdLst>
              <a:ahLst/>
              <a:cxnLst>
                <a:cxn ang="0">
                  <a:pos x="T0" y="T1"/>
                </a:cxn>
                <a:cxn ang="0">
                  <a:pos x="T2" y="T3"/>
                </a:cxn>
                <a:cxn ang="0">
                  <a:pos x="T4" y="T5"/>
                </a:cxn>
                <a:cxn ang="0">
                  <a:pos x="T6" y="T7"/>
                </a:cxn>
                <a:cxn ang="0">
                  <a:pos x="T8" y="T9"/>
                </a:cxn>
              </a:cxnLst>
              <a:rect l="0" t="0" r="r" b="b"/>
              <a:pathLst>
                <a:path w="55" h="82">
                  <a:moveTo>
                    <a:pt x="55" y="82"/>
                  </a:moveTo>
                  <a:lnTo>
                    <a:pt x="10" y="79"/>
                  </a:lnTo>
                  <a:lnTo>
                    <a:pt x="0" y="0"/>
                  </a:lnTo>
                  <a:lnTo>
                    <a:pt x="46" y="2"/>
                  </a:lnTo>
                  <a:lnTo>
                    <a:pt x="55" y="82"/>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9"/>
            <p:cNvSpPr/>
            <p:nvPr/>
          </p:nvSpPr>
          <p:spPr bwMode="auto">
            <a:xfrm>
              <a:off x="10433050" y="5461000"/>
              <a:ext cx="190500" cy="85725"/>
            </a:xfrm>
            <a:custGeom>
              <a:avLst/>
              <a:gdLst>
                <a:gd name="T0" fmla="*/ 108 w 108"/>
                <a:gd name="T1" fmla="*/ 48 h 48"/>
                <a:gd name="T2" fmla="*/ 5 w 108"/>
                <a:gd name="T3" fmla="*/ 47 h 48"/>
                <a:gd name="T4" fmla="*/ 0 w 108"/>
                <a:gd name="T5" fmla="*/ 0 h 48"/>
                <a:gd name="T6" fmla="*/ 66 w 108"/>
                <a:gd name="T7" fmla="*/ 1 h 48"/>
                <a:gd name="T8" fmla="*/ 108 w 108"/>
                <a:gd name="T9" fmla="*/ 48 h 48"/>
              </a:gdLst>
              <a:ahLst/>
              <a:cxnLst>
                <a:cxn ang="0">
                  <a:pos x="T0" y="T1"/>
                </a:cxn>
                <a:cxn ang="0">
                  <a:pos x="T2" y="T3"/>
                </a:cxn>
                <a:cxn ang="0">
                  <a:pos x="T4" y="T5"/>
                </a:cxn>
                <a:cxn ang="0">
                  <a:pos x="T6" y="T7"/>
                </a:cxn>
                <a:cxn ang="0">
                  <a:pos x="T8" y="T9"/>
                </a:cxn>
              </a:cxnLst>
              <a:rect l="0" t="0" r="r" b="b"/>
              <a:pathLst>
                <a:path w="108" h="48">
                  <a:moveTo>
                    <a:pt x="108" y="48"/>
                  </a:moveTo>
                  <a:cubicBezTo>
                    <a:pt x="5" y="47"/>
                    <a:pt x="5" y="47"/>
                    <a:pt x="5" y="47"/>
                  </a:cubicBezTo>
                  <a:cubicBezTo>
                    <a:pt x="0" y="0"/>
                    <a:pt x="0" y="0"/>
                    <a:pt x="0" y="0"/>
                  </a:cubicBezTo>
                  <a:cubicBezTo>
                    <a:pt x="66" y="1"/>
                    <a:pt x="66" y="1"/>
                    <a:pt x="66" y="1"/>
                  </a:cubicBezTo>
                  <a:cubicBezTo>
                    <a:pt x="90" y="1"/>
                    <a:pt x="108" y="22"/>
                    <a:pt x="108" y="48"/>
                  </a:cubicBezTo>
                  <a:close/>
                </a:path>
              </a:pathLst>
            </a:custGeom>
            <a:solidFill>
              <a:srgbClr val="241C2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0"/>
            <p:cNvSpPr/>
            <p:nvPr/>
          </p:nvSpPr>
          <p:spPr bwMode="auto">
            <a:xfrm>
              <a:off x="10182225" y="4494213"/>
              <a:ext cx="265113" cy="192087"/>
            </a:xfrm>
            <a:custGeom>
              <a:avLst/>
              <a:gdLst>
                <a:gd name="T0" fmla="*/ 0 w 167"/>
                <a:gd name="T1" fmla="*/ 6 h 121"/>
                <a:gd name="T2" fmla="*/ 80 w 167"/>
                <a:gd name="T3" fmla="*/ 4 h 121"/>
                <a:gd name="T4" fmla="*/ 87 w 167"/>
                <a:gd name="T5" fmla="*/ 4 h 121"/>
                <a:gd name="T6" fmla="*/ 166 w 167"/>
                <a:gd name="T7" fmla="*/ 0 h 121"/>
                <a:gd name="T8" fmla="*/ 167 w 167"/>
                <a:gd name="T9" fmla="*/ 115 h 121"/>
                <a:gd name="T10" fmla="*/ 6 w 167"/>
                <a:gd name="T11" fmla="*/ 121 h 121"/>
                <a:gd name="T12" fmla="*/ 0 w 167"/>
                <a:gd name="T13" fmla="*/ 6 h 121"/>
              </a:gdLst>
              <a:ahLst/>
              <a:cxnLst>
                <a:cxn ang="0">
                  <a:pos x="T0" y="T1"/>
                </a:cxn>
                <a:cxn ang="0">
                  <a:pos x="T2" y="T3"/>
                </a:cxn>
                <a:cxn ang="0">
                  <a:pos x="T4" y="T5"/>
                </a:cxn>
                <a:cxn ang="0">
                  <a:pos x="T6" y="T7"/>
                </a:cxn>
                <a:cxn ang="0">
                  <a:pos x="T8" y="T9"/>
                </a:cxn>
                <a:cxn ang="0">
                  <a:pos x="T10" y="T11"/>
                </a:cxn>
                <a:cxn ang="0">
                  <a:pos x="T12" y="T13"/>
                </a:cxn>
              </a:cxnLst>
              <a:rect l="0" t="0" r="r" b="b"/>
              <a:pathLst>
                <a:path w="167" h="121">
                  <a:moveTo>
                    <a:pt x="0" y="6"/>
                  </a:moveTo>
                  <a:lnTo>
                    <a:pt x="80" y="4"/>
                  </a:lnTo>
                  <a:lnTo>
                    <a:pt x="87" y="4"/>
                  </a:lnTo>
                  <a:lnTo>
                    <a:pt x="166" y="0"/>
                  </a:lnTo>
                  <a:lnTo>
                    <a:pt x="167" y="115"/>
                  </a:lnTo>
                  <a:lnTo>
                    <a:pt x="6" y="121"/>
                  </a:lnTo>
                  <a:lnTo>
                    <a:pt x="0" y="6"/>
                  </a:lnTo>
                  <a:close/>
                </a:path>
              </a:pathLst>
            </a:custGeom>
            <a:solidFill>
              <a:srgbClr val="03345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1"/>
            <p:cNvSpPr/>
            <p:nvPr/>
          </p:nvSpPr>
          <p:spPr bwMode="auto">
            <a:xfrm>
              <a:off x="10325100" y="4494213"/>
              <a:ext cx="200025" cy="923925"/>
            </a:xfrm>
            <a:custGeom>
              <a:avLst/>
              <a:gdLst>
                <a:gd name="T0" fmla="*/ 49 w 113"/>
                <a:gd name="T1" fmla="*/ 521 h 521"/>
                <a:gd name="T2" fmla="*/ 113 w 113"/>
                <a:gd name="T3" fmla="*/ 521 h 521"/>
                <a:gd name="T4" fmla="*/ 79 w 113"/>
                <a:gd name="T5" fmla="*/ 255 h 521"/>
                <a:gd name="T6" fmla="*/ 68 w 113"/>
                <a:gd name="T7" fmla="*/ 0 h 521"/>
                <a:gd name="T8" fmla="*/ 0 w 113"/>
                <a:gd name="T9" fmla="*/ 11 h 521"/>
                <a:gd name="T10" fmla="*/ 10 w 113"/>
                <a:gd name="T11" fmla="*/ 258 h 521"/>
                <a:gd name="T12" fmla="*/ 10 w 113"/>
                <a:gd name="T13" fmla="*/ 266 h 521"/>
                <a:gd name="T14" fmla="*/ 49 w 113"/>
                <a:gd name="T15" fmla="*/ 521 h 5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521">
                  <a:moveTo>
                    <a:pt x="49" y="521"/>
                  </a:moveTo>
                  <a:cubicBezTo>
                    <a:pt x="113" y="521"/>
                    <a:pt x="113" y="521"/>
                    <a:pt x="113" y="521"/>
                  </a:cubicBezTo>
                  <a:cubicBezTo>
                    <a:pt x="79" y="255"/>
                    <a:pt x="79" y="255"/>
                    <a:pt x="79" y="255"/>
                  </a:cubicBezTo>
                  <a:cubicBezTo>
                    <a:pt x="68" y="0"/>
                    <a:pt x="68" y="0"/>
                    <a:pt x="68" y="0"/>
                  </a:cubicBezTo>
                  <a:cubicBezTo>
                    <a:pt x="0" y="11"/>
                    <a:pt x="0" y="11"/>
                    <a:pt x="0" y="11"/>
                  </a:cubicBezTo>
                  <a:cubicBezTo>
                    <a:pt x="10" y="258"/>
                    <a:pt x="10" y="258"/>
                    <a:pt x="10" y="258"/>
                  </a:cubicBezTo>
                  <a:cubicBezTo>
                    <a:pt x="9" y="260"/>
                    <a:pt x="10" y="263"/>
                    <a:pt x="10" y="266"/>
                  </a:cubicBezTo>
                  <a:lnTo>
                    <a:pt x="49" y="521"/>
                  </a:lnTo>
                  <a:close/>
                </a:path>
              </a:pathLst>
            </a:custGeom>
            <a:solidFill>
              <a:srgbClr val="03345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2"/>
            <p:cNvSpPr/>
            <p:nvPr/>
          </p:nvSpPr>
          <p:spPr bwMode="auto">
            <a:xfrm>
              <a:off x="10131425" y="4503738"/>
              <a:ext cx="184150" cy="911225"/>
            </a:xfrm>
            <a:custGeom>
              <a:avLst/>
              <a:gdLst>
                <a:gd name="T0" fmla="*/ 18 w 104"/>
                <a:gd name="T1" fmla="*/ 513 h 514"/>
                <a:gd name="T2" fmla="*/ 79 w 104"/>
                <a:gd name="T3" fmla="*/ 514 h 514"/>
                <a:gd name="T4" fmla="*/ 70 w 104"/>
                <a:gd name="T5" fmla="*/ 261 h 514"/>
                <a:gd name="T6" fmla="*/ 104 w 104"/>
                <a:gd name="T7" fmla="*/ 8 h 514"/>
                <a:gd name="T8" fmla="*/ 29 w 104"/>
                <a:gd name="T9" fmla="*/ 0 h 514"/>
                <a:gd name="T10" fmla="*/ 0 w 104"/>
                <a:gd name="T11" fmla="*/ 256 h 514"/>
                <a:gd name="T12" fmla="*/ 0 w 104"/>
                <a:gd name="T13" fmla="*/ 264 h 514"/>
                <a:gd name="T14" fmla="*/ 18 w 104"/>
                <a:gd name="T15" fmla="*/ 513 h 5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514">
                  <a:moveTo>
                    <a:pt x="18" y="513"/>
                  </a:moveTo>
                  <a:cubicBezTo>
                    <a:pt x="79" y="514"/>
                    <a:pt x="79" y="514"/>
                    <a:pt x="79" y="514"/>
                  </a:cubicBezTo>
                  <a:cubicBezTo>
                    <a:pt x="70" y="261"/>
                    <a:pt x="70" y="261"/>
                    <a:pt x="70" y="261"/>
                  </a:cubicBezTo>
                  <a:cubicBezTo>
                    <a:pt x="104" y="8"/>
                    <a:pt x="104" y="8"/>
                    <a:pt x="104" y="8"/>
                  </a:cubicBezTo>
                  <a:cubicBezTo>
                    <a:pt x="29" y="0"/>
                    <a:pt x="29" y="0"/>
                    <a:pt x="29" y="0"/>
                  </a:cubicBezTo>
                  <a:cubicBezTo>
                    <a:pt x="0" y="256"/>
                    <a:pt x="0" y="256"/>
                    <a:pt x="0" y="256"/>
                  </a:cubicBezTo>
                  <a:cubicBezTo>
                    <a:pt x="0" y="259"/>
                    <a:pt x="0" y="261"/>
                    <a:pt x="0" y="264"/>
                  </a:cubicBezTo>
                  <a:lnTo>
                    <a:pt x="18" y="513"/>
                  </a:lnTo>
                  <a:close/>
                </a:path>
              </a:pathLst>
            </a:custGeom>
            <a:solidFill>
              <a:srgbClr val="03345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Rectangle 33"/>
            <p:cNvSpPr>
              <a:spLocks noChangeArrowheads="1"/>
            </p:cNvSpPr>
            <p:nvPr/>
          </p:nvSpPr>
          <p:spPr bwMode="auto">
            <a:xfrm>
              <a:off x="10279063" y="4041775"/>
              <a:ext cx="71438" cy="98425"/>
            </a:xfrm>
            <a:prstGeom prst="rect">
              <a:avLst/>
            </a:prstGeom>
            <a:solidFill>
              <a:srgbClr val="FFBDA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Oval 34"/>
            <p:cNvSpPr>
              <a:spLocks noChangeArrowheads="1"/>
            </p:cNvSpPr>
            <p:nvPr/>
          </p:nvSpPr>
          <p:spPr bwMode="auto">
            <a:xfrm>
              <a:off x="10193338" y="3957638"/>
              <a:ext cx="47625" cy="49212"/>
            </a:xfrm>
            <a:prstGeom prst="ellipse">
              <a:avLst/>
            </a:pr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Oval 35"/>
            <p:cNvSpPr>
              <a:spLocks noChangeArrowheads="1"/>
            </p:cNvSpPr>
            <p:nvPr/>
          </p:nvSpPr>
          <p:spPr bwMode="auto">
            <a:xfrm>
              <a:off x="10390188" y="3957638"/>
              <a:ext cx="47625" cy="49212"/>
            </a:xfrm>
            <a:prstGeom prst="ellipse">
              <a:avLst/>
            </a:pr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Oval 36"/>
            <p:cNvSpPr>
              <a:spLocks noChangeArrowheads="1"/>
            </p:cNvSpPr>
            <p:nvPr/>
          </p:nvSpPr>
          <p:spPr bwMode="auto">
            <a:xfrm>
              <a:off x="10213975" y="3860800"/>
              <a:ext cx="203200" cy="201612"/>
            </a:xfrm>
            <a:prstGeom prst="ellipse">
              <a:avLst/>
            </a:prstGeom>
            <a:solidFill>
              <a:srgbClr val="07204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7"/>
            <p:cNvSpPr/>
            <p:nvPr/>
          </p:nvSpPr>
          <p:spPr bwMode="auto">
            <a:xfrm>
              <a:off x="10171113" y="4110038"/>
              <a:ext cx="284163" cy="406400"/>
            </a:xfrm>
            <a:custGeom>
              <a:avLst/>
              <a:gdLst>
                <a:gd name="T0" fmla="*/ 155 w 161"/>
                <a:gd name="T1" fmla="*/ 229 h 229"/>
                <a:gd name="T2" fmla="*/ 6 w 161"/>
                <a:gd name="T3" fmla="*/ 229 h 229"/>
                <a:gd name="T4" fmla="*/ 0 w 161"/>
                <a:gd name="T5" fmla="*/ 53 h 229"/>
                <a:gd name="T6" fmla="*/ 46 w 161"/>
                <a:gd name="T7" fmla="*/ 0 h 229"/>
                <a:gd name="T8" fmla="*/ 115 w 161"/>
                <a:gd name="T9" fmla="*/ 0 h 229"/>
                <a:gd name="T10" fmla="*/ 161 w 161"/>
                <a:gd name="T11" fmla="*/ 53 h 229"/>
                <a:gd name="T12" fmla="*/ 155 w 161"/>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161" h="229">
                  <a:moveTo>
                    <a:pt x="155" y="229"/>
                  </a:moveTo>
                  <a:cubicBezTo>
                    <a:pt x="6" y="229"/>
                    <a:pt x="6" y="229"/>
                    <a:pt x="6" y="229"/>
                  </a:cubicBezTo>
                  <a:cubicBezTo>
                    <a:pt x="0" y="53"/>
                    <a:pt x="0" y="53"/>
                    <a:pt x="0" y="53"/>
                  </a:cubicBezTo>
                  <a:cubicBezTo>
                    <a:pt x="0" y="24"/>
                    <a:pt x="18" y="0"/>
                    <a:pt x="46" y="0"/>
                  </a:cubicBezTo>
                  <a:cubicBezTo>
                    <a:pt x="115" y="0"/>
                    <a:pt x="115" y="0"/>
                    <a:pt x="115" y="0"/>
                  </a:cubicBezTo>
                  <a:cubicBezTo>
                    <a:pt x="143" y="0"/>
                    <a:pt x="161" y="24"/>
                    <a:pt x="161" y="53"/>
                  </a:cubicBezTo>
                  <a:lnTo>
                    <a:pt x="155" y="229"/>
                  </a:lnTo>
                  <a:close/>
                </a:path>
              </a:pathLst>
            </a:custGeom>
            <a:solidFill>
              <a:srgbClr val="FFD47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8"/>
            <p:cNvSpPr/>
            <p:nvPr/>
          </p:nvSpPr>
          <p:spPr bwMode="auto">
            <a:xfrm>
              <a:off x="9786938" y="3708400"/>
              <a:ext cx="476250" cy="515937"/>
            </a:xfrm>
            <a:custGeom>
              <a:avLst/>
              <a:gdLst>
                <a:gd name="T0" fmla="*/ 225 w 268"/>
                <a:gd name="T1" fmla="*/ 291 h 291"/>
                <a:gd name="T2" fmla="*/ 112 w 268"/>
                <a:gd name="T3" fmla="*/ 174 h 291"/>
                <a:gd name="T4" fmla="*/ 111 w 268"/>
                <a:gd name="T5" fmla="*/ 172 h 291"/>
                <a:gd name="T6" fmla="*/ 0 w 268"/>
                <a:gd name="T7" fmla="*/ 39 h 291"/>
                <a:gd name="T8" fmla="*/ 47 w 268"/>
                <a:gd name="T9" fmla="*/ 0 h 291"/>
                <a:gd name="T10" fmla="*/ 157 w 268"/>
                <a:gd name="T11" fmla="*/ 132 h 291"/>
                <a:gd name="T12" fmla="*/ 268 w 268"/>
                <a:gd name="T13" fmla="*/ 248 h 291"/>
                <a:gd name="T14" fmla="*/ 225 w 268"/>
                <a:gd name="T15" fmla="*/ 291 h 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291">
                  <a:moveTo>
                    <a:pt x="225" y="291"/>
                  </a:moveTo>
                  <a:cubicBezTo>
                    <a:pt x="112" y="174"/>
                    <a:pt x="112" y="174"/>
                    <a:pt x="112" y="174"/>
                  </a:cubicBezTo>
                  <a:cubicBezTo>
                    <a:pt x="112" y="173"/>
                    <a:pt x="111" y="173"/>
                    <a:pt x="111" y="172"/>
                  </a:cubicBezTo>
                  <a:cubicBezTo>
                    <a:pt x="0" y="39"/>
                    <a:pt x="0" y="39"/>
                    <a:pt x="0" y="39"/>
                  </a:cubicBezTo>
                  <a:cubicBezTo>
                    <a:pt x="47" y="0"/>
                    <a:pt x="47" y="0"/>
                    <a:pt x="47" y="0"/>
                  </a:cubicBezTo>
                  <a:cubicBezTo>
                    <a:pt x="157" y="132"/>
                    <a:pt x="157" y="132"/>
                    <a:pt x="157" y="132"/>
                  </a:cubicBezTo>
                  <a:cubicBezTo>
                    <a:pt x="268" y="248"/>
                    <a:pt x="268" y="248"/>
                    <a:pt x="268" y="248"/>
                  </a:cubicBezTo>
                  <a:lnTo>
                    <a:pt x="225" y="291"/>
                  </a:lnTo>
                  <a:close/>
                </a:path>
              </a:pathLst>
            </a:custGeom>
            <a:solidFill>
              <a:srgbClr val="FFD47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1" name="Freeform 59"/>
          <p:cNvSpPr/>
          <p:nvPr/>
        </p:nvSpPr>
        <p:spPr bwMode="auto">
          <a:xfrm>
            <a:off x="7862888" y="5064125"/>
            <a:ext cx="1554163" cy="119062"/>
          </a:xfrm>
          <a:custGeom>
            <a:avLst/>
            <a:gdLst>
              <a:gd name="T0" fmla="*/ 877 w 877"/>
              <a:gd name="T1" fmla="*/ 67 h 67"/>
              <a:gd name="T2" fmla="*/ 0 w 877"/>
              <a:gd name="T3" fmla="*/ 67 h 67"/>
              <a:gd name="T4" fmla="*/ 0 w 877"/>
              <a:gd name="T5" fmla="*/ 67 h 67"/>
              <a:gd name="T6" fmla="*/ 67 w 877"/>
              <a:gd name="T7" fmla="*/ 0 h 67"/>
              <a:gd name="T8" fmla="*/ 809 w 877"/>
              <a:gd name="T9" fmla="*/ 0 h 67"/>
              <a:gd name="T10" fmla="*/ 877 w 877"/>
              <a:gd name="T11" fmla="*/ 67 h 67"/>
            </a:gdLst>
            <a:ahLst/>
            <a:cxnLst>
              <a:cxn ang="0">
                <a:pos x="T0" y="T1"/>
              </a:cxn>
              <a:cxn ang="0">
                <a:pos x="T2" y="T3"/>
              </a:cxn>
              <a:cxn ang="0">
                <a:pos x="T4" y="T5"/>
              </a:cxn>
              <a:cxn ang="0">
                <a:pos x="T6" y="T7"/>
              </a:cxn>
              <a:cxn ang="0">
                <a:pos x="T8" y="T9"/>
              </a:cxn>
              <a:cxn ang="0">
                <a:pos x="T10" y="T11"/>
              </a:cxn>
            </a:cxnLst>
            <a:rect l="0" t="0" r="r" b="b"/>
            <a:pathLst>
              <a:path w="877" h="67">
                <a:moveTo>
                  <a:pt x="877" y="67"/>
                </a:moveTo>
                <a:cubicBezTo>
                  <a:pt x="0" y="67"/>
                  <a:pt x="0" y="67"/>
                  <a:pt x="0" y="67"/>
                </a:cubicBezTo>
                <a:cubicBezTo>
                  <a:pt x="0" y="67"/>
                  <a:pt x="0" y="67"/>
                  <a:pt x="0" y="67"/>
                </a:cubicBezTo>
                <a:cubicBezTo>
                  <a:pt x="0" y="30"/>
                  <a:pt x="30" y="0"/>
                  <a:pt x="67" y="0"/>
                </a:cubicBezTo>
                <a:cubicBezTo>
                  <a:pt x="809" y="0"/>
                  <a:pt x="809" y="0"/>
                  <a:pt x="809" y="0"/>
                </a:cubicBezTo>
                <a:cubicBezTo>
                  <a:pt x="846" y="0"/>
                  <a:pt x="877" y="30"/>
                  <a:pt x="877" y="67"/>
                </a:cubicBezTo>
                <a:close/>
              </a:path>
            </a:pathLst>
          </a:custGeom>
          <a:solidFill>
            <a:srgbClr val="C1DDF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96" name="组合 95"/>
          <p:cNvGrpSpPr/>
          <p:nvPr/>
        </p:nvGrpSpPr>
        <p:grpSpPr>
          <a:xfrm>
            <a:off x="6148388" y="4359275"/>
            <a:ext cx="1019175" cy="1544637"/>
            <a:chOff x="6148388" y="4359275"/>
            <a:chExt cx="1019175" cy="1544637"/>
          </a:xfrm>
        </p:grpSpPr>
        <p:sp>
          <p:nvSpPr>
            <p:cNvPr id="62" name="Freeform 60"/>
            <p:cNvSpPr/>
            <p:nvPr/>
          </p:nvSpPr>
          <p:spPr bwMode="auto">
            <a:xfrm>
              <a:off x="6848475" y="5580063"/>
              <a:ext cx="88900" cy="165100"/>
            </a:xfrm>
            <a:custGeom>
              <a:avLst/>
              <a:gdLst>
                <a:gd name="T0" fmla="*/ 7 w 50"/>
                <a:gd name="T1" fmla="*/ 93 h 93"/>
                <a:gd name="T2" fmla="*/ 0 w 50"/>
                <a:gd name="T3" fmla="*/ 9 h 93"/>
                <a:gd name="T4" fmla="*/ 42 w 50"/>
                <a:gd name="T5" fmla="*/ 0 h 93"/>
                <a:gd name="T6" fmla="*/ 50 w 50"/>
                <a:gd name="T7" fmla="*/ 85 h 93"/>
                <a:gd name="T8" fmla="*/ 7 w 50"/>
                <a:gd name="T9" fmla="*/ 93 h 93"/>
              </a:gdLst>
              <a:ahLst/>
              <a:cxnLst>
                <a:cxn ang="0">
                  <a:pos x="T0" y="T1"/>
                </a:cxn>
                <a:cxn ang="0">
                  <a:pos x="T2" y="T3"/>
                </a:cxn>
                <a:cxn ang="0">
                  <a:pos x="T4" y="T5"/>
                </a:cxn>
                <a:cxn ang="0">
                  <a:pos x="T6" y="T7"/>
                </a:cxn>
                <a:cxn ang="0">
                  <a:pos x="T8" y="T9"/>
                </a:cxn>
              </a:cxnLst>
              <a:rect l="0" t="0" r="r" b="b"/>
              <a:pathLst>
                <a:path w="50" h="93">
                  <a:moveTo>
                    <a:pt x="7" y="93"/>
                  </a:moveTo>
                  <a:cubicBezTo>
                    <a:pt x="7" y="90"/>
                    <a:pt x="0" y="9"/>
                    <a:pt x="0" y="9"/>
                  </a:cubicBezTo>
                  <a:cubicBezTo>
                    <a:pt x="42" y="0"/>
                    <a:pt x="42" y="0"/>
                    <a:pt x="42" y="0"/>
                  </a:cubicBezTo>
                  <a:cubicBezTo>
                    <a:pt x="50" y="85"/>
                    <a:pt x="50" y="85"/>
                    <a:pt x="50" y="85"/>
                  </a:cubicBezTo>
                  <a:lnTo>
                    <a:pt x="7" y="93"/>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1"/>
            <p:cNvSpPr/>
            <p:nvPr/>
          </p:nvSpPr>
          <p:spPr bwMode="auto">
            <a:xfrm>
              <a:off x="6854825" y="5675313"/>
              <a:ext cx="222250" cy="101600"/>
            </a:xfrm>
            <a:custGeom>
              <a:avLst/>
              <a:gdLst>
                <a:gd name="T0" fmla="*/ 125 w 125"/>
                <a:gd name="T1" fmla="*/ 33 h 57"/>
                <a:gd name="T2" fmla="*/ 7 w 125"/>
                <a:gd name="T3" fmla="*/ 57 h 57"/>
                <a:gd name="T4" fmla="*/ 0 w 125"/>
                <a:gd name="T5" fmla="*/ 21 h 57"/>
                <a:gd name="T6" fmla="*/ 81 w 125"/>
                <a:gd name="T7" fmla="*/ 5 h 57"/>
                <a:gd name="T8" fmla="*/ 125 w 125"/>
                <a:gd name="T9" fmla="*/ 33 h 57"/>
              </a:gdLst>
              <a:ahLst/>
              <a:cxnLst>
                <a:cxn ang="0">
                  <a:pos x="T0" y="T1"/>
                </a:cxn>
                <a:cxn ang="0">
                  <a:pos x="T2" y="T3"/>
                </a:cxn>
                <a:cxn ang="0">
                  <a:pos x="T4" y="T5"/>
                </a:cxn>
                <a:cxn ang="0">
                  <a:pos x="T6" y="T7"/>
                </a:cxn>
                <a:cxn ang="0">
                  <a:pos x="T8" y="T9"/>
                </a:cxn>
              </a:cxnLst>
              <a:rect l="0" t="0" r="r" b="b"/>
              <a:pathLst>
                <a:path w="125" h="57">
                  <a:moveTo>
                    <a:pt x="125" y="33"/>
                  </a:moveTo>
                  <a:cubicBezTo>
                    <a:pt x="7" y="57"/>
                    <a:pt x="7" y="57"/>
                    <a:pt x="7" y="57"/>
                  </a:cubicBezTo>
                  <a:cubicBezTo>
                    <a:pt x="0" y="21"/>
                    <a:pt x="0" y="21"/>
                    <a:pt x="0" y="21"/>
                  </a:cubicBezTo>
                  <a:cubicBezTo>
                    <a:pt x="81" y="5"/>
                    <a:pt x="81" y="5"/>
                    <a:pt x="81" y="5"/>
                  </a:cubicBezTo>
                  <a:cubicBezTo>
                    <a:pt x="101" y="0"/>
                    <a:pt x="120" y="13"/>
                    <a:pt x="125" y="33"/>
                  </a:cubicBezTo>
                  <a:close/>
                </a:path>
              </a:pathLst>
            </a:custGeom>
            <a:solidFill>
              <a:srgbClr val="0E0E0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2"/>
            <p:cNvSpPr/>
            <p:nvPr/>
          </p:nvSpPr>
          <p:spPr bwMode="auto">
            <a:xfrm>
              <a:off x="6464300" y="4935538"/>
              <a:ext cx="482600" cy="708025"/>
            </a:xfrm>
            <a:custGeom>
              <a:avLst/>
              <a:gdLst>
                <a:gd name="T0" fmla="*/ 68 w 273"/>
                <a:gd name="T1" fmla="*/ 0 h 399"/>
                <a:gd name="T2" fmla="*/ 233 w 273"/>
                <a:gd name="T3" fmla="*/ 126 h 399"/>
                <a:gd name="T4" fmla="*/ 238 w 273"/>
                <a:gd name="T5" fmla="*/ 130 h 399"/>
                <a:gd name="T6" fmla="*/ 253 w 273"/>
                <a:gd name="T7" fmla="*/ 158 h 399"/>
                <a:gd name="T8" fmla="*/ 273 w 273"/>
                <a:gd name="T9" fmla="*/ 390 h 399"/>
                <a:gd name="T10" fmla="*/ 215 w 273"/>
                <a:gd name="T11" fmla="*/ 399 h 399"/>
                <a:gd name="T12" fmla="*/ 175 w 273"/>
                <a:gd name="T13" fmla="*/ 160 h 399"/>
                <a:gd name="T14" fmla="*/ 196 w 273"/>
                <a:gd name="T15" fmla="*/ 191 h 399"/>
                <a:gd name="T16" fmla="*/ 0 w 273"/>
                <a:gd name="T17" fmla="*/ 110 h 399"/>
                <a:gd name="T18" fmla="*/ 68 w 273"/>
                <a:gd name="T19"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399">
                  <a:moveTo>
                    <a:pt x="68" y="0"/>
                  </a:moveTo>
                  <a:cubicBezTo>
                    <a:pt x="233" y="126"/>
                    <a:pt x="233" y="126"/>
                    <a:pt x="233" y="126"/>
                  </a:cubicBezTo>
                  <a:cubicBezTo>
                    <a:pt x="238" y="130"/>
                    <a:pt x="238" y="130"/>
                    <a:pt x="238" y="130"/>
                  </a:cubicBezTo>
                  <a:cubicBezTo>
                    <a:pt x="247" y="137"/>
                    <a:pt x="252" y="147"/>
                    <a:pt x="253" y="158"/>
                  </a:cubicBezTo>
                  <a:cubicBezTo>
                    <a:pt x="273" y="390"/>
                    <a:pt x="273" y="390"/>
                    <a:pt x="273" y="390"/>
                  </a:cubicBezTo>
                  <a:cubicBezTo>
                    <a:pt x="215" y="399"/>
                    <a:pt x="215" y="399"/>
                    <a:pt x="215" y="399"/>
                  </a:cubicBezTo>
                  <a:cubicBezTo>
                    <a:pt x="175" y="160"/>
                    <a:pt x="175" y="160"/>
                    <a:pt x="175" y="160"/>
                  </a:cubicBezTo>
                  <a:cubicBezTo>
                    <a:pt x="196" y="191"/>
                    <a:pt x="196" y="191"/>
                    <a:pt x="196" y="191"/>
                  </a:cubicBezTo>
                  <a:cubicBezTo>
                    <a:pt x="0" y="110"/>
                    <a:pt x="0" y="110"/>
                    <a:pt x="0" y="110"/>
                  </a:cubicBezTo>
                  <a:lnTo>
                    <a:pt x="68" y="0"/>
                  </a:lnTo>
                  <a:close/>
                </a:path>
              </a:pathLst>
            </a:custGeom>
            <a:solidFill>
              <a:srgbClr val="052E4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3"/>
            <p:cNvSpPr/>
            <p:nvPr/>
          </p:nvSpPr>
          <p:spPr bwMode="auto">
            <a:xfrm>
              <a:off x="6253163" y="4583113"/>
              <a:ext cx="428625" cy="485775"/>
            </a:xfrm>
            <a:custGeom>
              <a:avLst/>
              <a:gdLst>
                <a:gd name="T0" fmla="*/ 81 w 242"/>
                <a:gd name="T1" fmla="*/ 274 h 274"/>
                <a:gd name="T2" fmla="*/ 223 w 242"/>
                <a:gd name="T3" fmla="*/ 224 h 274"/>
                <a:gd name="T4" fmla="*/ 238 w 242"/>
                <a:gd name="T5" fmla="*/ 196 h 274"/>
                <a:gd name="T6" fmla="*/ 178 w 242"/>
                <a:gd name="T7" fmla="*/ 0 h 274"/>
                <a:gd name="T8" fmla="*/ 64 w 242"/>
                <a:gd name="T9" fmla="*/ 36 h 274"/>
                <a:gd name="T10" fmla="*/ 13 w 242"/>
                <a:gd name="T11" fmla="*/ 132 h 274"/>
                <a:gd name="T12" fmla="*/ 81 w 242"/>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242" h="274">
                  <a:moveTo>
                    <a:pt x="81" y="274"/>
                  </a:moveTo>
                  <a:cubicBezTo>
                    <a:pt x="223" y="224"/>
                    <a:pt x="223" y="224"/>
                    <a:pt x="223" y="224"/>
                  </a:cubicBezTo>
                  <a:cubicBezTo>
                    <a:pt x="235" y="220"/>
                    <a:pt x="242" y="207"/>
                    <a:pt x="238" y="196"/>
                  </a:cubicBezTo>
                  <a:cubicBezTo>
                    <a:pt x="178" y="0"/>
                    <a:pt x="178" y="0"/>
                    <a:pt x="178" y="0"/>
                  </a:cubicBezTo>
                  <a:cubicBezTo>
                    <a:pt x="64" y="36"/>
                    <a:pt x="64" y="36"/>
                    <a:pt x="64" y="36"/>
                  </a:cubicBezTo>
                  <a:cubicBezTo>
                    <a:pt x="23" y="48"/>
                    <a:pt x="0" y="92"/>
                    <a:pt x="13" y="132"/>
                  </a:cubicBezTo>
                  <a:lnTo>
                    <a:pt x="81" y="274"/>
                  </a:lnTo>
                  <a:close/>
                </a:path>
              </a:pathLst>
            </a:custGeom>
            <a:solidFill>
              <a:srgbClr val="F7C86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4"/>
            <p:cNvSpPr/>
            <p:nvPr/>
          </p:nvSpPr>
          <p:spPr bwMode="auto">
            <a:xfrm>
              <a:off x="6508750" y="4443413"/>
              <a:ext cx="658813" cy="658812"/>
            </a:xfrm>
            <a:custGeom>
              <a:avLst/>
              <a:gdLst>
                <a:gd name="T0" fmla="*/ 323 w 372"/>
                <a:gd name="T1" fmla="*/ 315 h 372"/>
                <a:gd name="T2" fmla="*/ 127 w 372"/>
                <a:gd name="T3" fmla="*/ 364 h 372"/>
                <a:gd name="T4" fmla="*/ 57 w 372"/>
                <a:gd name="T5" fmla="*/ 323 h 372"/>
                <a:gd name="T6" fmla="*/ 8 w 372"/>
                <a:gd name="T7" fmla="*/ 127 h 372"/>
                <a:gd name="T8" fmla="*/ 50 w 372"/>
                <a:gd name="T9" fmla="*/ 57 h 372"/>
                <a:gd name="T10" fmla="*/ 246 w 372"/>
                <a:gd name="T11" fmla="*/ 8 h 372"/>
                <a:gd name="T12" fmla="*/ 315 w 372"/>
                <a:gd name="T13" fmla="*/ 49 h 372"/>
                <a:gd name="T14" fmla="*/ 365 w 372"/>
                <a:gd name="T15" fmla="*/ 246 h 372"/>
                <a:gd name="T16" fmla="*/ 323 w 372"/>
                <a:gd name="T17" fmla="*/ 315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372">
                  <a:moveTo>
                    <a:pt x="323" y="315"/>
                  </a:moveTo>
                  <a:cubicBezTo>
                    <a:pt x="127" y="364"/>
                    <a:pt x="127" y="364"/>
                    <a:pt x="127" y="364"/>
                  </a:cubicBezTo>
                  <a:cubicBezTo>
                    <a:pt x="96" y="372"/>
                    <a:pt x="65" y="354"/>
                    <a:pt x="57" y="323"/>
                  </a:cubicBezTo>
                  <a:cubicBezTo>
                    <a:pt x="8" y="127"/>
                    <a:pt x="8" y="127"/>
                    <a:pt x="8" y="127"/>
                  </a:cubicBezTo>
                  <a:cubicBezTo>
                    <a:pt x="0" y="96"/>
                    <a:pt x="19" y="65"/>
                    <a:pt x="50" y="57"/>
                  </a:cubicBezTo>
                  <a:cubicBezTo>
                    <a:pt x="246" y="8"/>
                    <a:pt x="246" y="8"/>
                    <a:pt x="246" y="8"/>
                  </a:cubicBezTo>
                  <a:cubicBezTo>
                    <a:pt x="277" y="0"/>
                    <a:pt x="308" y="19"/>
                    <a:pt x="315" y="49"/>
                  </a:cubicBezTo>
                  <a:cubicBezTo>
                    <a:pt x="365" y="246"/>
                    <a:pt x="365" y="246"/>
                    <a:pt x="365" y="246"/>
                  </a:cubicBezTo>
                  <a:cubicBezTo>
                    <a:pt x="372" y="276"/>
                    <a:pt x="354" y="307"/>
                    <a:pt x="323" y="315"/>
                  </a:cubicBezTo>
                  <a:close/>
                </a:path>
              </a:pathLst>
            </a:custGeom>
            <a:solidFill>
              <a:srgbClr val="84B4F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5"/>
            <p:cNvSpPr/>
            <p:nvPr/>
          </p:nvSpPr>
          <p:spPr bwMode="auto">
            <a:xfrm>
              <a:off x="6394450" y="5716588"/>
              <a:ext cx="98425" cy="153987"/>
            </a:xfrm>
            <a:custGeom>
              <a:avLst/>
              <a:gdLst>
                <a:gd name="T0" fmla="*/ 0 w 55"/>
                <a:gd name="T1" fmla="*/ 84 h 87"/>
                <a:gd name="T2" fmla="*/ 12 w 55"/>
                <a:gd name="T3" fmla="*/ 0 h 87"/>
                <a:gd name="T4" fmla="*/ 55 w 55"/>
                <a:gd name="T5" fmla="*/ 3 h 87"/>
                <a:gd name="T6" fmla="*/ 43 w 55"/>
                <a:gd name="T7" fmla="*/ 87 h 87"/>
                <a:gd name="T8" fmla="*/ 0 w 55"/>
                <a:gd name="T9" fmla="*/ 84 h 87"/>
              </a:gdLst>
              <a:ahLst/>
              <a:cxnLst>
                <a:cxn ang="0">
                  <a:pos x="T0" y="T1"/>
                </a:cxn>
                <a:cxn ang="0">
                  <a:pos x="T2" y="T3"/>
                </a:cxn>
                <a:cxn ang="0">
                  <a:pos x="T4" y="T5"/>
                </a:cxn>
                <a:cxn ang="0">
                  <a:pos x="T6" y="T7"/>
                </a:cxn>
                <a:cxn ang="0">
                  <a:pos x="T8" y="T9"/>
                </a:cxn>
              </a:cxnLst>
              <a:rect l="0" t="0" r="r" b="b"/>
              <a:pathLst>
                <a:path w="55" h="87">
                  <a:moveTo>
                    <a:pt x="0" y="84"/>
                  </a:moveTo>
                  <a:cubicBezTo>
                    <a:pt x="1" y="80"/>
                    <a:pt x="12" y="0"/>
                    <a:pt x="12" y="0"/>
                  </a:cubicBezTo>
                  <a:cubicBezTo>
                    <a:pt x="55" y="3"/>
                    <a:pt x="55" y="3"/>
                    <a:pt x="55" y="3"/>
                  </a:cubicBezTo>
                  <a:cubicBezTo>
                    <a:pt x="43" y="87"/>
                    <a:pt x="43" y="87"/>
                    <a:pt x="43" y="87"/>
                  </a:cubicBezTo>
                  <a:lnTo>
                    <a:pt x="0" y="84"/>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6"/>
            <p:cNvSpPr/>
            <p:nvPr/>
          </p:nvSpPr>
          <p:spPr bwMode="auto">
            <a:xfrm>
              <a:off x="6394450" y="5838825"/>
              <a:ext cx="211138" cy="65087"/>
            </a:xfrm>
            <a:custGeom>
              <a:avLst/>
              <a:gdLst>
                <a:gd name="T0" fmla="*/ 119 w 119"/>
                <a:gd name="T1" fmla="*/ 37 h 37"/>
                <a:gd name="T2" fmla="*/ 0 w 119"/>
                <a:gd name="T3" fmla="*/ 37 h 37"/>
                <a:gd name="T4" fmla="*/ 0 w 119"/>
                <a:gd name="T5" fmla="*/ 0 h 37"/>
                <a:gd name="T6" fmla="*/ 83 w 119"/>
                <a:gd name="T7" fmla="*/ 0 h 37"/>
                <a:gd name="T8" fmla="*/ 119 w 119"/>
                <a:gd name="T9" fmla="*/ 37 h 37"/>
              </a:gdLst>
              <a:ahLst/>
              <a:cxnLst>
                <a:cxn ang="0">
                  <a:pos x="T0" y="T1"/>
                </a:cxn>
                <a:cxn ang="0">
                  <a:pos x="T2" y="T3"/>
                </a:cxn>
                <a:cxn ang="0">
                  <a:pos x="T4" y="T5"/>
                </a:cxn>
                <a:cxn ang="0">
                  <a:pos x="T6" y="T7"/>
                </a:cxn>
                <a:cxn ang="0">
                  <a:pos x="T8" y="T9"/>
                </a:cxn>
              </a:cxnLst>
              <a:rect l="0" t="0" r="r" b="b"/>
              <a:pathLst>
                <a:path w="119" h="37">
                  <a:moveTo>
                    <a:pt x="119" y="37"/>
                  </a:moveTo>
                  <a:cubicBezTo>
                    <a:pt x="0" y="37"/>
                    <a:pt x="0" y="37"/>
                    <a:pt x="0" y="37"/>
                  </a:cubicBezTo>
                  <a:cubicBezTo>
                    <a:pt x="0" y="0"/>
                    <a:pt x="0" y="0"/>
                    <a:pt x="0" y="0"/>
                  </a:cubicBezTo>
                  <a:cubicBezTo>
                    <a:pt x="83" y="0"/>
                    <a:pt x="83" y="0"/>
                    <a:pt x="83" y="0"/>
                  </a:cubicBezTo>
                  <a:cubicBezTo>
                    <a:pt x="103" y="0"/>
                    <a:pt x="119" y="17"/>
                    <a:pt x="119" y="37"/>
                  </a:cubicBezTo>
                  <a:close/>
                </a:path>
              </a:pathLst>
            </a:custGeom>
            <a:solidFill>
              <a:srgbClr val="241C2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7"/>
            <p:cNvSpPr/>
            <p:nvPr/>
          </p:nvSpPr>
          <p:spPr bwMode="auto">
            <a:xfrm>
              <a:off x="6394450" y="4992688"/>
              <a:ext cx="215900" cy="788987"/>
            </a:xfrm>
            <a:custGeom>
              <a:avLst/>
              <a:gdLst>
                <a:gd name="T0" fmla="*/ 99 w 122"/>
                <a:gd name="T1" fmla="*/ 0 h 445"/>
                <a:gd name="T2" fmla="*/ 120 w 122"/>
                <a:gd name="T3" fmla="*/ 167 h 445"/>
                <a:gd name="T4" fmla="*/ 122 w 122"/>
                <a:gd name="T5" fmla="*/ 175 h 445"/>
                <a:gd name="T6" fmla="*/ 121 w 122"/>
                <a:gd name="T7" fmla="*/ 187 h 445"/>
                <a:gd name="T8" fmla="*/ 67 w 122"/>
                <a:gd name="T9" fmla="*/ 445 h 445"/>
                <a:gd name="T10" fmla="*/ 3 w 122"/>
                <a:gd name="T11" fmla="*/ 441 h 445"/>
                <a:gd name="T12" fmla="*/ 38 w 122"/>
                <a:gd name="T13" fmla="*/ 179 h 445"/>
                <a:gd name="T14" fmla="*/ 40 w 122"/>
                <a:gd name="T15" fmla="*/ 200 h 445"/>
                <a:gd name="T16" fmla="*/ 0 w 122"/>
                <a:gd name="T17" fmla="*/ 37 h 445"/>
                <a:gd name="T18" fmla="*/ 99 w 122"/>
                <a:gd name="T1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445">
                  <a:moveTo>
                    <a:pt x="99" y="0"/>
                  </a:moveTo>
                  <a:cubicBezTo>
                    <a:pt x="120" y="167"/>
                    <a:pt x="120" y="167"/>
                    <a:pt x="120" y="167"/>
                  </a:cubicBezTo>
                  <a:cubicBezTo>
                    <a:pt x="122" y="175"/>
                    <a:pt x="122" y="175"/>
                    <a:pt x="122" y="175"/>
                  </a:cubicBezTo>
                  <a:cubicBezTo>
                    <a:pt x="122" y="179"/>
                    <a:pt x="122" y="184"/>
                    <a:pt x="121" y="187"/>
                  </a:cubicBezTo>
                  <a:cubicBezTo>
                    <a:pt x="67" y="445"/>
                    <a:pt x="67" y="445"/>
                    <a:pt x="67" y="445"/>
                  </a:cubicBezTo>
                  <a:cubicBezTo>
                    <a:pt x="3" y="441"/>
                    <a:pt x="3" y="441"/>
                    <a:pt x="3" y="441"/>
                  </a:cubicBezTo>
                  <a:cubicBezTo>
                    <a:pt x="38" y="179"/>
                    <a:pt x="38" y="179"/>
                    <a:pt x="38" y="179"/>
                  </a:cubicBezTo>
                  <a:cubicBezTo>
                    <a:pt x="40" y="200"/>
                    <a:pt x="40" y="200"/>
                    <a:pt x="40" y="200"/>
                  </a:cubicBezTo>
                  <a:cubicBezTo>
                    <a:pt x="0" y="37"/>
                    <a:pt x="0" y="37"/>
                    <a:pt x="0" y="37"/>
                  </a:cubicBezTo>
                  <a:lnTo>
                    <a:pt x="99" y="0"/>
                  </a:lnTo>
                  <a:close/>
                </a:path>
              </a:pathLst>
            </a:custGeom>
            <a:solidFill>
              <a:srgbClr val="03345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8"/>
            <p:cNvSpPr/>
            <p:nvPr/>
          </p:nvSpPr>
          <p:spPr bwMode="auto">
            <a:xfrm>
              <a:off x="6783388" y="4778375"/>
              <a:ext cx="109538" cy="109537"/>
            </a:xfrm>
            <a:custGeom>
              <a:avLst/>
              <a:gdLst>
                <a:gd name="T0" fmla="*/ 59 w 62"/>
                <a:gd name="T1" fmla="*/ 37 h 62"/>
                <a:gd name="T2" fmla="*/ 25 w 62"/>
                <a:gd name="T3" fmla="*/ 58 h 62"/>
                <a:gd name="T4" fmla="*/ 4 w 62"/>
                <a:gd name="T5" fmla="*/ 24 h 62"/>
                <a:gd name="T6" fmla="*/ 38 w 62"/>
                <a:gd name="T7" fmla="*/ 3 h 62"/>
                <a:gd name="T8" fmla="*/ 59 w 62"/>
                <a:gd name="T9" fmla="*/ 37 h 62"/>
              </a:gdLst>
              <a:ahLst/>
              <a:cxnLst>
                <a:cxn ang="0">
                  <a:pos x="T0" y="T1"/>
                </a:cxn>
                <a:cxn ang="0">
                  <a:pos x="T2" y="T3"/>
                </a:cxn>
                <a:cxn ang="0">
                  <a:pos x="T4" y="T5"/>
                </a:cxn>
                <a:cxn ang="0">
                  <a:pos x="T6" y="T7"/>
                </a:cxn>
                <a:cxn ang="0">
                  <a:pos x="T8" y="T9"/>
                </a:cxn>
              </a:cxnLst>
              <a:rect l="0" t="0" r="r" b="b"/>
              <a:pathLst>
                <a:path w="62" h="62">
                  <a:moveTo>
                    <a:pt x="59" y="37"/>
                  </a:moveTo>
                  <a:cubicBezTo>
                    <a:pt x="55" y="52"/>
                    <a:pt x="40" y="62"/>
                    <a:pt x="25" y="58"/>
                  </a:cubicBezTo>
                  <a:cubicBezTo>
                    <a:pt x="10" y="54"/>
                    <a:pt x="0" y="39"/>
                    <a:pt x="4" y="24"/>
                  </a:cubicBezTo>
                  <a:cubicBezTo>
                    <a:pt x="8" y="9"/>
                    <a:pt x="23" y="0"/>
                    <a:pt x="38" y="3"/>
                  </a:cubicBezTo>
                  <a:cubicBezTo>
                    <a:pt x="53" y="7"/>
                    <a:pt x="62" y="22"/>
                    <a:pt x="59" y="37"/>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9"/>
            <p:cNvSpPr/>
            <p:nvPr/>
          </p:nvSpPr>
          <p:spPr bwMode="auto">
            <a:xfrm>
              <a:off x="6708775" y="4805363"/>
              <a:ext cx="147638" cy="100012"/>
            </a:xfrm>
            <a:custGeom>
              <a:avLst/>
              <a:gdLst>
                <a:gd name="T0" fmla="*/ 63 w 93"/>
                <a:gd name="T1" fmla="*/ 0 h 63"/>
                <a:gd name="T2" fmla="*/ 0 w 93"/>
                <a:gd name="T3" fmla="*/ 34 h 63"/>
                <a:gd name="T4" fmla="*/ 20 w 93"/>
                <a:gd name="T5" fmla="*/ 63 h 63"/>
                <a:gd name="T6" fmla="*/ 93 w 93"/>
                <a:gd name="T7" fmla="*/ 30 h 63"/>
                <a:gd name="T8" fmla="*/ 63 w 93"/>
                <a:gd name="T9" fmla="*/ 0 h 63"/>
              </a:gdLst>
              <a:ahLst/>
              <a:cxnLst>
                <a:cxn ang="0">
                  <a:pos x="T0" y="T1"/>
                </a:cxn>
                <a:cxn ang="0">
                  <a:pos x="T2" y="T3"/>
                </a:cxn>
                <a:cxn ang="0">
                  <a:pos x="T4" y="T5"/>
                </a:cxn>
                <a:cxn ang="0">
                  <a:pos x="T6" y="T7"/>
                </a:cxn>
                <a:cxn ang="0">
                  <a:pos x="T8" y="T9"/>
                </a:cxn>
              </a:cxnLst>
              <a:rect l="0" t="0" r="r" b="b"/>
              <a:pathLst>
                <a:path w="93" h="63">
                  <a:moveTo>
                    <a:pt x="63" y="0"/>
                  </a:moveTo>
                  <a:lnTo>
                    <a:pt x="0" y="34"/>
                  </a:lnTo>
                  <a:lnTo>
                    <a:pt x="20" y="63"/>
                  </a:lnTo>
                  <a:lnTo>
                    <a:pt x="93" y="30"/>
                  </a:lnTo>
                  <a:lnTo>
                    <a:pt x="63" y="0"/>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0"/>
            <p:cNvSpPr/>
            <p:nvPr/>
          </p:nvSpPr>
          <p:spPr bwMode="auto">
            <a:xfrm>
              <a:off x="6492875" y="4427538"/>
              <a:ext cx="41275" cy="34925"/>
            </a:xfrm>
            <a:custGeom>
              <a:avLst/>
              <a:gdLst>
                <a:gd name="T0" fmla="*/ 19 w 24"/>
                <a:gd name="T1" fmla="*/ 5 h 20"/>
                <a:gd name="T2" fmla="*/ 6 w 24"/>
                <a:gd name="T3" fmla="*/ 0 h 20"/>
                <a:gd name="T4" fmla="*/ 0 w 24"/>
                <a:gd name="T5" fmla="*/ 18 h 20"/>
                <a:gd name="T6" fmla="*/ 13 w 24"/>
                <a:gd name="T7" fmla="*/ 20 h 20"/>
                <a:gd name="T8" fmla="*/ 21 w 24"/>
                <a:gd name="T9" fmla="*/ 14 h 20"/>
                <a:gd name="T10" fmla="*/ 19 w 24"/>
                <a:gd name="T11" fmla="*/ 5 h 20"/>
              </a:gdLst>
              <a:ahLst/>
              <a:cxnLst>
                <a:cxn ang="0">
                  <a:pos x="T0" y="T1"/>
                </a:cxn>
                <a:cxn ang="0">
                  <a:pos x="T2" y="T3"/>
                </a:cxn>
                <a:cxn ang="0">
                  <a:pos x="T4" y="T5"/>
                </a:cxn>
                <a:cxn ang="0">
                  <a:pos x="T6" y="T7"/>
                </a:cxn>
                <a:cxn ang="0">
                  <a:pos x="T8" y="T9"/>
                </a:cxn>
                <a:cxn ang="0">
                  <a:pos x="T10" y="T11"/>
                </a:cxn>
              </a:cxnLst>
              <a:rect l="0" t="0" r="r" b="b"/>
              <a:pathLst>
                <a:path w="24" h="20">
                  <a:moveTo>
                    <a:pt x="19" y="5"/>
                  </a:moveTo>
                  <a:cubicBezTo>
                    <a:pt x="6" y="0"/>
                    <a:pt x="6" y="0"/>
                    <a:pt x="6" y="0"/>
                  </a:cubicBezTo>
                  <a:cubicBezTo>
                    <a:pt x="0" y="18"/>
                    <a:pt x="0" y="18"/>
                    <a:pt x="0" y="18"/>
                  </a:cubicBezTo>
                  <a:cubicBezTo>
                    <a:pt x="13" y="20"/>
                    <a:pt x="13" y="20"/>
                    <a:pt x="13" y="20"/>
                  </a:cubicBezTo>
                  <a:cubicBezTo>
                    <a:pt x="21" y="14"/>
                    <a:pt x="21" y="14"/>
                    <a:pt x="21" y="14"/>
                  </a:cubicBezTo>
                  <a:cubicBezTo>
                    <a:pt x="24" y="12"/>
                    <a:pt x="24" y="6"/>
                    <a:pt x="19" y="5"/>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1"/>
            <p:cNvSpPr/>
            <p:nvPr/>
          </p:nvSpPr>
          <p:spPr bwMode="auto">
            <a:xfrm>
              <a:off x="6307138" y="4359275"/>
              <a:ext cx="219075" cy="219075"/>
            </a:xfrm>
            <a:custGeom>
              <a:avLst/>
              <a:gdLst>
                <a:gd name="T0" fmla="*/ 118 w 123"/>
                <a:gd name="T1" fmla="*/ 71 h 123"/>
                <a:gd name="T2" fmla="*/ 52 w 123"/>
                <a:gd name="T3" fmla="*/ 118 h 123"/>
                <a:gd name="T4" fmla="*/ 5 w 123"/>
                <a:gd name="T5" fmla="*/ 52 h 123"/>
                <a:gd name="T6" fmla="*/ 71 w 123"/>
                <a:gd name="T7" fmla="*/ 5 h 123"/>
                <a:gd name="T8" fmla="*/ 118 w 123"/>
                <a:gd name="T9" fmla="*/ 71 h 123"/>
              </a:gdLst>
              <a:ahLst/>
              <a:cxnLst>
                <a:cxn ang="0">
                  <a:pos x="T0" y="T1"/>
                </a:cxn>
                <a:cxn ang="0">
                  <a:pos x="T2" y="T3"/>
                </a:cxn>
                <a:cxn ang="0">
                  <a:pos x="T4" y="T5"/>
                </a:cxn>
                <a:cxn ang="0">
                  <a:pos x="T6" y="T7"/>
                </a:cxn>
                <a:cxn ang="0">
                  <a:pos x="T8" y="T9"/>
                </a:cxn>
              </a:cxnLst>
              <a:rect l="0" t="0" r="r" b="b"/>
              <a:pathLst>
                <a:path w="123" h="123">
                  <a:moveTo>
                    <a:pt x="118" y="71"/>
                  </a:moveTo>
                  <a:cubicBezTo>
                    <a:pt x="112" y="102"/>
                    <a:pt x="83" y="123"/>
                    <a:pt x="52" y="118"/>
                  </a:cubicBezTo>
                  <a:cubicBezTo>
                    <a:pt x="21" y="113"/>
                    <a:pt x="0" y="83"/>
                    <a:pt x="5" y="52"/>
                  </a:cubicBezTo>
                  <a:cubicBezTo>
                    <a:pt x="10" y="21"/>
                    <a:pt x="39" y="0"/>
                    <a:pt x="71" y="5"/>
                  </a:cubicBezTo>
                  <a:cubicBezTo>
                    <a:pt x="102" y="10"/>
                    <a:pt x="123" y="40"/>
                    <a:pt x="118" y="71"/>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任意多边形: 形状 85"/>
            <p:cNvSpPr/>
            <p:nvPr/>
          </p:nvSpPr>
          <p:spPr bwMode="auto">
            <a:xfrm>
              <a:off x="6308942" y="4364038"/>
              <a:ext cx="117373" cy="183064"/>
            </a:xfrm>
            <a:custGeom>
              <a:avLst/>
              <a:gdLst>
                <a:gd name="connsiteX0" fmla="*/ 117373 w 117373"/>
                <a:gd name="connsiteY0" fmla="*/ 0 h 183064"/>
                <a:gd name="connsiteX1" fmla="*/ 43443 w 117373"/>
                <a:gd name="connsiteY1" fmla="*/ 183064 h 183064"/>
                <a:gd name="connsiteX2" fmla="*/ 19123 w 117373"/>
                <a:gd name="connsiteY2" fmla="*/ 159797 h 183064"/>
                <a:gd name="connsiteX3" fmla="*/ 1312 w 117373"/>
                <a:gd name="connsiteY3" fmla="*/ 83655 h 183064"/>
                <a:gd name="connsiteX4" fmla="*/ 77704 w 117373"/>
                <a:gd name="connsiteY4" fmla="*/ 1502 h 18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73" h="183064">
                  <a:moveTo>
                    <a:pt x="117373" y="0"/>
                  </a:moveTo>
                  <a:lnTo>
                    <a:pt x="43443" y="183064"/>
                  </a:lnTo>
                  <a:lnTo>
                    <a:pt x="19123" y="159797"/>
                  </a:lnTo>
                  <a:cubicBezTo>
                    <a:pt x="3983" y="138424"/>
                    <a:pt x="-3141" y="111262"/>
                    <a:pt x="1312" y="83655"/>
                  </a:cubicBezTo>
                  <a:cubicBezTo>
                    <a:pt x="7991" y="42245"/>
                    <a:pt x="38715" y="10853"/>
                    <a:pt x="77704" y="1502"/>
                  </a:cubicBezTo>
                  <a:close/>
                </a:path>
              </a:pathLst>
            </a:custGeom>
            <a:solidFill>
              <a:srgbClr val="072042"/>
            </a:solidFill>
            <a:ln>
              <a:noFill/>
            </a:ln>
          </p:spPr>
          <p:txBody>
            <a:bodyPr vert="horz" wrap="square" lIns="91440" tIns="45720" rIns="91440" bIns="45720" numCol="1" anchor="t" anchorCtr="0" compatLnSpc="1">
              <a:noAutofit/>
            </a:bodyPr>
            <a:lstStyle/>
            <a:p>
              <a:endParaRPr lang="zh-CN" altLang="en-US"/>
            </a:p>
          </p:txBody>
        </p:sp>
        <p:sp>
          <p:nvSpPr>
            <p:cNvPr id="76" name="Freeform 74"/>
            <p:cNvSpPr/>
            <p:nvPr/>
          </p:nvSpPr>
          <p:spPr bwMode="auto">
            <a:xfrm>
              <a:off x="6342063" y="4440238"/>
              <a:ext cx="60325" cy="61912"/>
            </a:xfrm>
            <a:custGeom>
              <a:avLst/>
              <a:gdLst>
                <a:gd name="T0" fmla="*/ 33 w 34"/>
                <a:gd name="T1" fmla="*/ 20 h 35"/>
                <a:gd name="T2" fmla="*/ 15 w 34"/>
                <a:gd name="T3" fmla="*/ 33 h 35"/>
                <a:gd name="T4" fmla="*/ 1 w 34"/>
                <a:gd name="T5" fmla="*/ 15 h 35"/>
                <a:gd name="T6" fmla="*/ 20 w 34"/>
                <a:gd name="T7" fmla="*/ 2 h 35"/>
                <a:gd name="T8" fmla="*/ 33 w 34"/>
                <a:gd name="T9" fmla="*/ 20 h 35"/>
              </a:gdLst>
              <a:ahLst/>
              <a:cxnLst>
                <a:cxn ang="0">
                  <a:pos x="T0" y="T1"/>
                </a:cxn>
                <a:cxn ang="0">
                  <a:pos x="T2" y="T3"/>
                </a:cxn>
                <a:cxn ang="0">
                  <a:pos x="T4" y="T5"/>
                </a:cxn>
                <a:cxn ang="0">
                  <a:pos x="T6" y="T7"/>
                </a:cxn>
                <a:cxn ang="0">
                  <a:pos x="T8" y="T9"/>
                </a:cxn>
              </a:cxnLst>
              <a:rect l="0" t="0" r="r" b="b"/>
              <a:pathLst>
                <a:path w="34" h="35">
                  <a:moveTo>
                    <a:pt x="33" y="20"/>
                  </a:moveTo>
                  <a:cubicBezTo>
                    <a:pt x="32" y="29"/>
                    <a:pt x="23" y="35"/>
                    <a:pt x="15" y="33"/>
                  </a:cubicBezTo>
                  <a:cubicBezTo>
                    <a:pt x="6" y="32"/>
                    <a:pt x="0" y="24"/>
                    <a:pt x="1" y="15"/>
                  </a:cubicBezTo>
                  <a:cubicBezTo>
                    <a:pt x="3" y="6"/>
                    <a:pt x="11" y="0"/>
                    <a:pt x="20" y="2"/>
                  </a:cubicBezTo>
                  <a:cubicBezTo>
                    <a:pt x="29" y="3"/>
                    <a:pt x="34" y="11"/>
                    <a:pt x="33" y="20"/>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5"/>
            <p:cNvSpPr/>
            <p:nvPr/>
          </p:nvSpPr>
          <p:spPr bwMode="auto">
            <a:xfrm>
              <a:off x="6148388" y="4406900"/>
              <a:ext cx="201613" cy="201612"/>
            </a:xfrm>
            <a:custGeom>
              <a:avLst/>
              <a:gdLst>
                <a:gd name="T0" fmla="*/ 103 w 114"/>
                <a:gd name="T1" fmla="*/ 76 h 113"/>
                <a:gd name="T2" fmla="*/ 37 w 114"/>
                <a:gd name="T3" fmla="*/ 102 h 113"/>
                <a:gd name="T4" fmla="*/ 11 w 114"/>
                <a:gd name="T5" fmla="*/ 37 h 113"/>
                <a:gd name="T6" fmla="*/ 77 w 114"/>
                <a:gd name="T7" fmla="*/ 10 h 113"/>
                <a:gd name="T8" fmla="*/ 103 w 114"/>
                <a:gd name="T9" fmla="*/ 76 h 113"/>
              </a:gdLst>
              <a:ahLst/>
              <a:cxnLst>
                <a:cxn ang="0">
                  <a:pos x="T0" y="T1"/>
                </a:cxn>
                <a:cxn ang="0">
                  <a:pos x="T2" y="T3"/>
                </a:cxn>
                <a:cxn ang="0">
                  <a:pos x="T4" y="T5"/>
                </a:cxn>
                <a:cxn ang="0">
                  <a:pos x="T6" y="T7"/>
                </a:cxn>
                <a:cxn ang="0">
                  <a:pos x="T8" y="T9"/>
                </a:cxn>
              </a:cxnLst>
              <a:rect l="0" t="0" r="r" b="b"/>
              <a:pathLst>
                <a:path w="114" h="113">
                  <a:moveTo>
                    <a:pt x="103" y="76"/>
                  </a:moveTo>
                  <a:cubicBezTo>
                    <a:pt x="92" y="102"/>
                    <a:pt x="63" y="113"/>
                    <a:pt x="37" y="102"/>
                  </a:cubicBezTo>
                  <a:cubicBezTo>
                    <a:pt x="12" y="91"/>
                    <a:pt x="0" y="62"/>
                    <a:pt x="11" y="37"/>
                  </a:cubicBezTo>
                  <a:cubicBezTo>
                    <a:pt x="22" y="11"/>
                    <a:pt x="51" y="0"/>
                    <a:pt x="77" y="10"/>
                  </a:cubicBezTo>
                  <a:cubicBezTo>
                    <a:pt x="102" y="21"/>
                    <a:pt x="114" y="51"/>
                    <a:pt x="103" y="76"/>
                  </a:cubicBezTo>
                  <a:close/>
                </a:path>
              </a:pathLst>
            </a:custGeom>
            <a:solidFill>
              <a:srgbClr val="07204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6"/>
            <p:cNvSpPr/>
            <p:nvPr/>
          </p:nvSpPr>
          <p:spPr bwMode="auto">
            <a:xfrm>
              <a:off x="6378575" y="4552950"/>
              <a:ext cx="92075" cy="139700"/>
            </a:xfrm>
            <a:custGeom>
              <a:avLst/>
              <a:gdLst>
                <a:gd name="T0" fmla="*/ 46 w 52"/>
                <a:gd name="T1" fmla="*/ 0 h 79"/>
                <a:gd name="T2" fmla="*/ 52 w 52"/>
                <a:gd name="T3" fmla="*/ 79 h 79"/>
                <a:gd name="T4" fmla="*/ 0 w 52"/>
                <a:gd name="T5" fmla="*/ 50 h 79"/>
                <a:gd name="T6" fmla="*/ 2 w 52"/>
                <a:gd name="T7" fmla="*/ 2 h 79"/>
                <a:gd name="T8" fmla="*/ 46 w 52"/>
                <a:gd name="T9" fmla="*/ 0 h 79"/>
              </a:gdLst>
              <a:ahLst/>
              <a:cxnLst>
                <a:cxn ang="0">
                  <a:pos x="T0" y="T1"/>
                </a:cxn>
                <a:cxn ang="0">
                  <a:pos x="T2" y="T3"/>
                </a:cxn>
                <a:cxn ang="0">
                  <a:pos x="T4" y="T5"/>
                </a:cxn>
                <a:cxn ang="0">
                  <a:pos x="T6" y="T7"/>
                </a:cxn>
                <a:cxn ang="0">
                  <a:pos x="T8" y="T9"/>
                </a:cxn>
              </a:cxnLst>
              <a:rect l="0" t="0" r="r" b="b"/>
              <a:pathLst>
                <a:path w="52" h="79">
                  <a:moveTo>
                    <a:pt x="46" y="0"/>
                  </a:moveTo>
                  <a:cubicBezTo>
                    <a:pt x="46" y="4"/>
                    <a:pt x="52" y="79"/>
                    <a:pt x="52" y="79"/>
                  </a:cubicBezTo>
                  <a:cubicBezTo>
                    <a:pt x="0" y="50"/>
                    <a:pt x="0" y="50"/>
                    <a:pt x="0" y="50"/>
                  </a:cubicBezTo>
                  <a:cubicBezTo>
                    <a:pt x="2" y="2"/>
                    <a:pt x="2" y="2"/>
                    <a:pt x="2" y="2"/>
                  </a:cubicBezTo>
                  <a:lnTo>
                    <a:pt x="46" y="0"/>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7"/>
            <p:cNvSpPr/>
            <p:nvPr/>
          </p:nvSpPr>
          <p:spPr bwMode="auto">
            <a:xfrm>
              <a:off x="6275388" y="4694238"/>
              <a:ext cx="534988" cy="376237"/>
            </a:xfrm>
            <a:custGeom>
              <a:avLst/>
              <a:gdLst>
                <a:gd name="T0" fmla="*/ 138 w 302"/>
                <a:gd name="T1" fmla="*/ 212 h 212"/>
                <a:gd name="T2" fmla="*/ 111 w 302"/>
                <a:gd name="T3" fmla="*/ 198 h 212"/>
                <a:gd name="T4" fmla="*/ 10 w 302"/>
                <a:gd name="T5" fmla="*/ 54 h 212"/>
                <a:gd name="T6" fmla="*/ 18 w 302"/>
                <a:gd name="T7" fmla="*/ 10 h 212"/>
                <a:gd name="T8" fmla="*/ 18 w 302"/>
                <a:gd name="T9" fmla="*/ 10 h 212"/>
                <a:gd name="T10" fmla="*/ 62 w 302"/>
                <a:gd name="T11" fmla="*/ 18 h 212"/>
                <a:gd name="T12" fmla="*/ 146 w 302"/>
                <a:gd name="T13" fmla="*/ 138 h 212"/>
                <a:gd name="T14" fmla="*/ 270 w 302"/>
                <a:gd name="T15" fmla="*/ 67 h 212"/>
                <a:gd name="T16" fmla="*/ 302 w 302"/>
                <a:gd name="T17" fmla="*/ 122 h 212"/>
                <a:gd name="T18" fmla="*/ 153 w 302"/>
                <a:gd name="T19" fmla="*/ 207 h 212"/>
                <a:gd name="T20" fmla="*/ 138 w 302"/>
                <a:gd name="T21"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12">
                  <a:moveTo>
                    <a:pt x="138" y="212"/>
                  </a:moveTo>
                  <a:cubicBezTo>
                    <a:pt x="128" y="212"/>
                    <a:pt x="117" y="207"/>
                    <a:pt x="111" y="198"/>
                  </a:cubicBezTo>
                  <a:cubicBezTo>
                    <a:pt x="10" y="54"/>
                    <a:pt x="10" y="54"/>
                    <a:pt x="10" y="54"/>
                  </a:cubicBezTo>
                  <a:cubicBezTo>
                    <a:pt x="0" y="40"/>
                    <a:pt x="4" y="20"/>
                    <a:pt x="18" y="10"/>
                  </a:cubicBezTo>
                  <a:cubicBezTo>
                    <a:pt x="18" y="10"/>
                    <a:pt x="18" y="10"/>
                    <a:pt x="18" y="10"/>
                  </a:cubicBezTo>
                  <a:cubicBezTo>
                    <a:pt x="32" y="0"/>
                    <a:pt x="52" y="3"/>
                    <a:pt x="62" y="18"/>
                  </a:cubicBezTo>
                  <a:cubicBezTo>
                    <a:pt x="146" y="138"/>
                    <a:pt x="146" y="138"/>
                    <a:pt x="146" y="138"/>
                  </a:cubicBezTo>
                  <a:cubicBezTo>
                    <a:pt x="270" y="67"/>
                    <a:pt x="270" y="67"/>
                    <a:pt x="270" y="67"/>
                  </a:cubicBezTo>
                  <a:cubicBezTo>
                    <a:pt x="302" y="122"/>
                    <a:pt x="302" y="122"/>
                    <a:pt x="302" y="122"/>
                  </a:cubicBezTo>
                  <a:cubicBezTo>
                    <a:pt x="153" y="207"/>
                    <a:pt x="153" y="207"/>
                    <a:pt x="153" y="207"/>
                  </a:cubicBezTo>
                  <a:cubicBezTo>
                    <a:pt x="148" y="210"/>
                    <a:pt x="143" y="211"/>
                    <a:pt x="138" y="212"/>
                  </a:cubicBezTo>
                  <a:close/>
                </a:path>
              </a:pathLst>
            </a:custGeom>
            <a:solidFill>
              <a:srgbClr val="FFD47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0" name="Freeform 78"/>
          <p:cNvSpPr/>
          <p:nvPr/>
        </p:nvSpPr>
        <p:spPr bwMode="auto">
          <a:xfrm>
            <a:off x="7042150" y="2544763"/>
            <a:ext cx="992188" cy="52387"/>
          </a:xfrm>
          <a:custGeom>
            <a:avLst/>
            <a:gdLst>
              <a:gd name="T0" fmla="*/ 545 w 560"/>
              <a:gd name="T1" fmla="*/ 30 h 30"/>
              <a:gd name="T2" fmla="*/ 15 w 560"/>
              <a:gd name="T3" fmla="*/ 30 h 30"/>
              <a:gd name="T4" fmla="*/ 0 w 560"/>
              <a:gd name="T5" fmla="*/ 15 h 30"/>
              <a:gd name="T6" fmla="*/ 0 w 560"/>
              <a:gd name="T7" fmla="*/ 14 h 30"/>
              <a:gd name="T8" fmla="*/ 15 w 560"/>
              <a:gd name="T9" fmla="*/ 0 h 30"/>
              <a:gd name="T10" fmla="*/ 545 w 560"/>
              <a:gd name="T11" fmla="*/ 0 h 30"/>
              <a:gd name="T12" fmla="*/ 560 w 560"/>
              <a:gd name="T13" fmla="*/ 14 h 30"/>
              <a:gd name="T14" fmla="*/ 560 w 560"/>
              <a:gd name="T15" fmla="*/ 15 h 30"/>
              <a:gd name="T16" fmla="*/ 545 w 56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30">
                <a:moveTo>
                  <a:pt x="545" y="30"/>
                </a:moveTo>
                <a:cubicBezTo>
                  <a:pt x="15" y="30"/>
                  <a:pt x="15" y="30"/>
                  <a:pt x="15" y="30"/>
                </a:cubicBezTo>
                <a:cubicBezTo>
                  <a:pt x="7" y="30"/>
                  <a:pt x="0" y="23"/>
                  <a:pt x="0" y="15"/>
                </a:cubicBezTo>
                <a:cubicBezTo>
                  <a:pt x="0" y="14"/>
                  <a:pt x="0" y="14"/>
                  <a:pt x="0" y="14"/>
                </a:cubicBezTo>
                <a:cubicBezTo>
                  <a:pt x="0" y="6"/>
                  <a:pt x="7" y="0"/>
                  <a:pt x="15" y="0"/>
                </a:cubicBezTo>
                <a:cubicBezTo>
                  <a:pt x="545" y="0"/>
                  <a:pt x="545" y="0"/>
                  <a:pt x="545" y="0"/>
                </a:cubicBezTo>
                <a:cubicBezTo>
                  <a:pt x="553" y="0"/>
                  <a:pt x="560" y="6"/>
                  <a:pt x="560" y="14"/>
                </a:cubicBezTo>
                <a:cubicBezTo>
                  <a:pt x="560" y="15"/>
                  <a:pt x="560" y="15"/>
                  <a:pt x="560" y="15"/>
                </a:cubicBezTo>
                <a:cubicBezTo>
                  <a:pt x="560" y="23"/>
                  <a:pt x="553" y="30"/>
                  <a:pt x="545"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9"/>
          <p:cNvSpPr/>
          <p:nvPr/>
        </p:nvSpPr>
        <p:spPr bwMode="auto">
          <a:xfrm>
            <a:off x="7042150" y="2879725"/>
            <a:ext cx="992188" cy="52387"/>
          </a:xfrm>
          <a:custGeom>
            <a:avLst/>
            <a:gdLst>
              <a:gd name="T0" fmla="*/ 545 w 560"/>
              <a:gd name="T1" fmla="*/ 30 h 30"/>
              <a:gd name="T2" fmla="*/ 15 w 560"/>
              <a:gd name="T3" fmla="*/ 30 h 30"/>
              <a:gd name="T4" fmla="*/ 0 w 560"/>
              <a:gd name="T5" fmla="*/ 16 h 30"/>
              <a:gd name="T6" fmla="*/ 0 w 560"/>
              <a:gd name="T7" fmla="*/ 15 h 30"/>
              <a:gd name="T8" fmla="*/ 15 w 560"/>
              <a:gd name="T9" fmla="*/ 0 h 30"/>
              <a:gd name="T10" fmla="*/ 545 w 560"/>
              <a:gd name="T11" fmla="*/ 0 h 30"/>
              <a:gd name="T12" fmla="*/ 560 w 560"/>
              <a:gd name="T13" fmla="*/ 15 h 30"/>
              <a:gd name="T14" fmla="*/ 560 w 560"/>
              <a:gd name="T15" fmla="*/ 16 h 30"/>
              <a:gd name="T16" fmla="*/ 545 w 56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30">
                <a:moveTo>
                  <a:pt x="545" y="30"/>
                </a:moveTo>
                <a:cubicBezTo>
                  <a:pt x="15" y="30"/>
                  <a:pt x="15" y="30"/>
                  <a:pt x="15" y="30"/>
                </a:cubicBezTo>
                <a:cubicBezTo>
                  <a:pt x="7" y="30"/>
                  <a:pt x="0" y="24"/>
                  <a:pt x="0" y="16"/>
                </a:cubicBezTo>
                <a:cubicBezTo>
                  <a:pt x="0" y="15"/>
                  <a:pt x="0" y="15"/>
                  <a:pt x="0" y="15"/>
                </a:cubicBezTo>
                <a:cubicBezTo>
                  <a:pt x="0" y="7"/>
                  <a:pt x="7" y="0"/>
                  <a:pt x="15" y="0"/>
                </a:cubicBezTo>
                <a:cubicBezTo>
                  <a:pt x="545" y="0"/>
                  <a:pt x="545" y="0"/>
                  <a:pt x="545" y="0"/>
                </a:cubicBezTo>
                <a:cubicBezTo>
                  <a:pt x="553" y="0"/>
                  <a:pt x="560" y="7"/>
                  <a:pt x="560" y="15"/>
                </a:cubicBezTo>
                <a:cubicBezTo>
                  <a:pt x="560" y="16"/>
                  <a:pt x="560" y="16"/>
                  <a:pt x="560" y="16"/>
                </a:cubicBezTo>
                <a:cubicBezTo>
                  <a:pt x="560" y="24"/>
                  <a:pt x="553" y="30"/>
                  <a:pt x="545"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0"/>
          <p:cNvSpPr/>
          <p:nvPr/>
        </p:nvSpPr>
        <p:spPr bwMode="auto">
          <a:xfrm>
            <a:off x="7042150" y="2711450"/>
            <a:ext cx="1214438" cy="52387"/>
          </a:xfrm>
          <a:custGeom>
            <a:avLst/>
            <a:gdLst>
              <a:gd name="T0" fmla="*/ 672 w 686"/>
              <a:gd name="T1" fmla="*/ 30 h 30"/>
              <a:gd name="T2" fmla="*/ 15 w 686"/>
              <a:gd name="T3" fmla="*/ 30 h 30"/>
              <a:gd name="T4" fmla="*/ 0 w 686"/>
              <a:gd name="T5" fmla="*/ 16 h 30"/>
              <a:gd name="T6" fmla="*/ 0 w 686"/>
              <a:gd name="T7" fmla="*/ 14 h 30"/>
              <a:gd name="T8" fmla="*/ 15 w 686"/>
              <a:gd name="T9" fmla="*/ 0 h 30"/>
              <a:gd name="T10" fmla="*/ 672 w 686"/>
              <a:gd name="T11" fmla="*/ 0 h 30"/>
              <a:gd name="T12" fmla="*/ 686 w 686"/>
              <a:gd name="T13" fmla="*/ 14 h 30"/>
              <a:gd name="T14" fmla="*/ 686 w 686"/>
              <a:gd name="T15" fmla="*/ 16 h 30"/>
              <a:gd name="T16" fmla="*/ 672 w 686"/>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0">
                <a:moveTo>
                  <a:pt x="672" y="30"/>
                </a:moveTo>
                <a:cubicBezTo>
                  <a:pt x="15" y="30"/>
                  <a:pt x="15" y="30"/>
                  <a:pt x="15" y="30"/>
                </a:cubicBezTo>
                <a:cubicBezTo>
                  <a:pt x="7" y="30"/>
                  <a:pt x="0" y="24"/>
                  <a:pt x="0" y="16"/>
                </a:cubicBezTo>
                <a:cubicBezTo>
                  <a:pt x="0" y="14"/>
                  <a:pt x="0" y="14"/>
                  <a:pt x="0" y="14"/>
                </a:cubicBezTo>
                <a:cubicBezTo>
                  <a:pt x="0" y="6"/>
                  <a:pt x="7" y="0"/>
                  <a:pt x="15" y="0"/>
                </a:cubicBezTo>
                <a:cubicBezTo>
                  <a:pt x="672" y="0"/>
                  <a:pt x="672" y="0"/>
                  <a:pt x="672" y="0"/>
                </a:cubicBezTo>
                <a:cubicBezTo>
                  <a:pt x="680" y="0"/>
                  <a:pt x="686" y="6"/>
                  <a:pt x="686" y="14"/>
                </a:cubicBezTo>
                <a:cubicBezTo>
                  <a:pt x="686" y="16"/>
                  <a:pt x="686" y="16"/>
                  <a:pt x="686" y="16"/>
                </a:cubicBezTo>
                <a:cubicBezTo>
                  <a:pt x="686" y="24"/>
                  <a:pt x="680" y="30"/>
                  <a:pt x="672"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1"/>
          <p:cNvSpPr/>
          <p:nvPr/>
        </p:nvSpPr>
        <p:spPr bwMode="auto">
          <a:xfrm>
            <a:off x="9088438" y="612775"/>
            <a:ext cx="625475" cy="188912"/>
          </a:xfrm>
          <a:custGeom>
            <a:avLst/>
            <a:gdLst>
              <a:gd name="T0" fmla="*/ 353 w 353"/>
              <a:gd name="T1" fmla="*/ 106 h 106"/>
              <a:gd name="T2" fmla="*/ 0 w 353"/>
              <a:gd name="T3" fmla="*/ 106 h 106"/>
              <a:gd name="T4" fmla="*/ 117 w 353"/>
              <a:gd name="T5" fmla="*/ 0 h 106"/>
              <a:gd name="T6" fmla="*/ 233 w 353"/>
              <a:gd name="T7" fmla="*/ 65 h 106"/>
              <a:gd name="T8" fmla="*/ 353 w 353"/>
              <a:gd name="T9" fmla="*/ 106 h 106"/>
            </a:gdLst>
            <a:ahLst/>
            <a:cxnLst>
              <a:cxn ang="0">
                <a:pos x="T0" y="T1"/>
              </a:cxn>
              <a:cxn ang="0">
                <a:pos x="T2" y="T3"/>
              </a:cxn>
              <a:cxn ang="0">
                <a:pos x="T4" y="T5"/>
              </a:cxn>
              <a:cxn ang="0">
                <a:pos x="T6" y="T7"/>
              </a:cxn>
              <a:cxn ang="0">
                <a:pos x="T8" y="T9"/>
              </a:cxn>
            </a:cxnLst>
            <a:rect l="0" t="0" r="r" b="b"/>
            <a:pathLst>
              <a:path w="353" h="106">
                <a:moveTo>
                  <a:pt x="353" y="106"/>
                </a:moveTo>
                <a:cubicBezTo>
                  <a:pt x="0" y="106"/>
                  <a:pt x="0" y="106"/>
                  <a:pt x="0" y="106"/>
                </a:cubicBezTo>
                <a:cubicBezTo>
                  <a:pt x="0" y="106"/>
                  <a:pt x="25" y="0"/>
                  <a:pt x="117" y="0"/>
                </a:cubicBezTo>
                <a:cubicBezTo>
                  <a:pt x="185" y="0"/>
                  <a:pt x="220" y="42"/>
                  <a:pt x="233" y="65"/>
                </a:cubicBezTo>
                <a:cubicBezTo>
                  <a:pt x="260" y="54"/>
                  <a:pt x="318" y="41"/>
                  <a:pt x="353" y="106"/>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2"/>
          <p:cNvSpPr/>
          <p:nvPr/>
        </p:nvSpPr>
        <p:spPr bwMode="auto">
          <a:xfrm>
            <a:off x="10458450" y="1250950"/>
            <a:ext cx="1314450" cy="285750"/>
          </a:xfrm>
          <a:custGeom>
            <a:avLst/>
            <a:gdLst>
              <a:gd name="T0" fmla="*/ 95 w 741"/>
              <a:gd name="T1" fmla="*/ 84 h 161"/>
              <a:gd name="T2" fmla="*/ 143 w 741"/>
              <a:gd name="T3" fmla="*/ 97 h 161"/>
              <a:gd name="T4" fmla="*/ 277 w 741"/>
              <a:gd name="T5" fmla="*/ 18 h 161"/>
              <a:gd name="T6" fmla="*/ 405 w 741"/>
              <a:gd name="T7" fmla="*/ 88 h 161"/>
              <a:gd name="T8" fmla="*/ 520 w 741"/>
              <a:gd name="T9" fmla="*/ 0 h 161"/>
              <a:gd name="T10" fmla="*/ 639 w 741"/>
              <a:gd name="T11" fmla="*/ 109 h 161"/>
              <a:gd name="T12" fmla="*/ 654 w 741"/>
              <a:gd name="T13" fmla="*/ 108 h 161"/>
              <a:gd name="T14" fmla="*/ 741 w 741"/>
              <a:gd name="T15" fmla="*/ 161 h 161"/>
              <a:gd name="T16" fmla="*/ 0 w 741"/>
              <a:gd name="T17" fmla="*/ 161 h 161"/>
              <a:gd name="T18" fmla="*/ 95 w 741"/>
              <a:gd name="T19" fmla="*/ 8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1" h="161">
                <a:moveTo>
                  <a:pt x="95" y="84"/>
                </a:moveTo>
                <a:cubicBezTo>
                  <a:pt x="112" y="84"/>
                  <a:pt x="129" y="89"/>
                  <a:pt x="143" y="97"/>
                </a:cubicBezTo>
                <a:cubicBezTo>
                  <a:pt x="170" y="50"/>
                  <a:pt x="220" y="18"/>
                  <a:pt x="277" y="18"/>
                </a:cubicBezTo>
                <a:cubicBezTo>
                  <a:pt x="330" y="18"/>
                  <a:pt x="377" y="46"/>
                  <a:pt x="405" y="88"/>
                </a:cubicBezTo>
                <a:cubicBezTo>
                  <a:pt x="420" y="37"/>
                  <a:pt x="466" y="0"/>
                  <a:pt x="520" y="0"/>
                </a:cubicBezTo>
                <a:cubicBezTo>
                  <a:pt x="582" y="0"/>
                  <a:pt x="632" y="48"/>
                  <a:pt x="639" y="109"/>
                </a:cubicBezTo>
                <a:cubicBezTo>
                  <a:pt x="644" y="108"/>
                  <a:pt x="649" y="108"/>
                  <a:pt x="654" y="108"/>
                </a:cubicBezTo>
                <a:cubicBezTo>
                  <a:pt x="692" y="108"/>
                  <a:pt x="724" y="129"/>
                  <a:pt x="741" y="161"/>
                </a:cubicBezTo>
                <a:cubicBezTo>
                  <a:pt x="0" y="161"/>
                  <a:pt x="0" y="161"/>
                  <a:pt x="0" y="161"/>
                </a:cubicBezTo>
                <a:cubicBezTo>
                  <a:pt x="10" y="117"/>
                  <a:pt x="49" y="84"/>
                  <a:pt x="95" y="8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89" name="组合 88"/>
          <p:cNvGrpSpPr/>
          <p:nvPr/>
        </p:nvGrpSpPr>
        <p:grpSpPr>
          <a:xfrm>
            <a:off x="7310438" y="1089025"/>
            <a:ext cx="1863725" cy="1206500"/>
            <a:chOff x="7310438" y="1089025"/>
            <a:chExt cx="1863725" cy="1206500"/>
          </a:xfrm>
        </p:grpSpPr>
        <p:sp>
          <p:nvSpPr>
            <p:cNvPr id="41" name="Freeform 39"/>
            <p:cNvSpPr/>
            <p:nvPr/>
          </p:nvSpPr>
          <p:spPr bwMode="auto">
            <a:xfrm>
              <a:off x="9050338" y="2111375"/>
              <a:ext cx="101600" cy="125412"/>
            </a:xfrm>
            <a:custGeom>
              <a:avLst/>
              <a:gdLst>
                <a:gd name="T0" fmla="*/ 19 w 64"/>
                <a:gd name="T1" fmla="*/ 79 h 79"/>
                <a:gd name="T2" fmla="*/ 64 w 64"/>
                <a:gd name="T3" fmla="*/ 78 h 79"/>
                <a:gd name="T4" fmla="*/ 45 w 64"/>
                <a:gd name="T5" fmla="*/ 0 h 79"/>
                <a:gd name="T6" fmla="*/ 0 w 64"/>
                <a:gd name="T7" fmla="*/ 2 h 79"/>
                <a:gd name="T8" fmla="*/ 19 w 64"/>
                <a:gd name="T9" fmla="*/ 79 h 79"/>
              </a:gdLst>
              <a:ahLst/>
              <a:cxnLst>
                <a:cxn ang="0">
                  <a:pos x="T0" y="T1"/>
                </a:cxn>
                <a:cxn ang="0">
                  <a:pos x="T2" y="T3"/>
                </a:cxn>
                <a:cxn ang="0">
                  <a:pos x="T4" y="T5"/>
                </a:cxn>
                <a:cxn ang="0">
                  <a:pos x="T6" y="T7"/>
                </a:cxn>
                <a:cxn ang="0">
                  <a:pos x="T8" y="T9"/>
                </a:cxn>
              </a:cxnLst>
              <a:rect l="0" t="0" r="r" b="b"/>
              <a:pathLst>
                <a:path w="64" h="79">
                  <a:moveTo>
                    <a:pt x="19" y="79"/>
                  </a:moveTo>
                  <a:lnTo>
                    <a:pt x="64" y="78"/>
                  </a:lnTo>
                  <a:lnTo>
                    <a:pt x="45" y="0"/>
                  </a:lnTo>
                  <a:lnTo>
                    <a:pt x="0" y="2"/>
                  </a:lnTo>
                  <a:lnTo>
                    <a:pt x="19" y="79"/>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0"/>
            <p:cNvSpPr/>
            <p:nvPr/>
          </p:nvSpPr>
          <p:spPr bwMode="auto">
            <a:xfrm>
              <a:off x="8967788" y="2212975"/>
              <a:ext cx="185738" cy="82550"/>
            </a:xfrm>
            <a:custGeom>
              <a:avLst/>
              <a:gdLst>
                <a:gd name="T0" fmla="*/ 0 w 105"/>
                <a:gd name="T1" fmla="*/ 47 h 47"/>
                <a:gd name="T2" fmla="*/ 105 w 105"/>
                <a:gd name="T3" fmla="*/ 45 h 47"/>
                <a:gd name="T4" fmla="*/ 104 w 105"/>
                <a:gd name="T5" fmla="*/ 0 h 47"/>
                <a:gd name="T6" fmla="*/ 41 w 105"/>
                <a:gd name="T7" fmla="*/ 0 h 47"/>
                <a:gd name="T8" fmla="*/ 0 w 105"/>
                <a:gd name="T9" fmla="*/ 47 h 47"/>
              </a:gdLst>
              <a:ahLst/>
              <a:cxnLst>
                <a:cxn ang="0">
                  <a:pos x="T0" y="T1"/>
                </a:cxn>
                <a:cxn ang="0">
                  <a:pos x="T2" y="T3"/>
                </a:cxn>
                <a:cxn ang="0">
                  <a:pos x="T4" y="T5"/>
                </a:cxn>
                <a:cxn ang="0">
                  <a:pos x="T6" y="T7"/>
                </a:cxn>
                <a:cxn ang="0">
                  <a:pos x="T8" y="T9"/>
                </a:cxn>
              </a:cxnLst>
              <a:rect l="0" t="0" r="r" b="b"/>
              <a:pathLst>
                <a:path w="105" h="47">
                  <a:moveTo>
                    <a:pt x="0" y="47"/>
                  </a:moveTo>
                  <a:cubicBezTo>
                    <a:pt x="105" y="45"/>
                    <a:pt x="105" y="45"/>
                    <a:pt x="105" y="45"/>
                  </a:cubicBezTo>
                  <a:cubicBezTo>
                    <a:pt x="104" y="0"/>
                    <a:pt x="104" y="0"/>
                    <a:pt x="104" y="0"/>
                  </a:cubicBezTo>
                  <a:cubicBezTo>
                    <a:pt x="41" y="0"/>
                    <a:pt x="41" y="0"/>
                    <a:pt x="41" y="0"/>
                  </a:cubicBezTo>
                  <a:cubicBezTo>
                    <a:pt x="18" y="0"/>
                    <a:pt x="0" y="21"/>
                    <a:pt x="0" y="47"/>
                  </a:cubicBezTo>
                  <a:close/>
                </a:path>
              </a:pathLst>
            </a:custGeom>
            <a:solidFill>
              <a:srgbClr val="241C2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1"/>
            <p:cNvSpPr/>
            <p:nvPr/>
          </p:nvSpPr>
          <p:spPr bwMode="auto">
            <a:xfrm>
              <a:off x="8713788" y="1760538"/>
              <a:ext cx="109538" cy="107950"/>
            </a:xfrm>
            <a:custGeom>
              <a:avLst/>
              <a:gdLst>
                <a:gd name="T0" fmla="*/ 26 w 69"/>
                <a:gd name="T1" fmla="*/ 68 h 68"/>
                <a:gd name="T2" fmla="*/ 69 w 69"/>
                <a:gd name="T3" fmla="*/ 67 h 68"/>
                <a:gd name="T4" fmla="*/ 45 w 69"/>
                <a:gd name="T5" fmla="*/ 0 h 68"/>
                <a:gd name="T6" fmla="*/ 0 w 69"/>
                <a:gd name="T7" fmla="*/ 2 h 68"/>
                <a:gd name="T8" fmla="*/ 26 w 69"/>
                <a:gd name="T9" fmla="*/ 68 h 68"/>
              </a:gdLst>
              <a:ahLst/>
              <a:cxnLst>
                <a:cxn ang="0">
                  <a:pos x="T0" y="T1"/>
                </a:cxn>
                <a:cxn ang="0">
                  <a:pos x="T2" y="T3"/>
                </a:cxn>
                <a:cxn ang="0">
                  <a:pos x="T4" y="T5"/>
                </a:cxn>
                <a:cxn ang="0">
                  <a:pos x="T6" y="T7"/>
                </a:cxn>
                <a:cxn ang="0">
                  <a:pos x="T8" y="T9"/>
                </a:cxn>
              </a:cxnLst>
              <a:rect l="0" t="0" r="r" b="b"/>
              <a:pathLst>
                <a:path w="69" h="68">
                  <a:moveTo>
                    <a:pt x="26" y="68"/>
                  </a:moveTo>
                  <a:lnTo>
                    <a:pt x="69" y="67"/>
                  </a:lnTo>
                  <a:lnTo>
                    <a:pt x="45" y="0"/>
                  </a:lnTo>
                  <a:lnTo>
                    <a:pt x="0" y="2"/>
                  </a:lnTo>
                  <a:lnTo>
                    <a:pt x="26" y="68"/>
                  </a:lnTo>
                  <a:close/>
                </a:path>
              </a:pathLst>
            </a:custGeom>
            <a:solidFill>
              <a:srgbClr val="FFB39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2"/>
            <p:cNvSpPr/>
            <p:nvPr/>
          </p:nvSpPr>
          <p:spPr bwMode="auto">
            <a:xfrm>
              <a:off x="8645525" y="1860550"/>
              <a:ext cx="185738" cy="82550"/>
            </a:xfrm>
            <a:custGeom>
              <a:avLst/>
              <a:gdLst>
                <a:gd name="T0" fmla="*/ 1 w 105"/>
                <a:gd name="T1" fmla="*/ 47 h 47"/>
                <a:gd name="T2" fmla="*/ 105 w 105"/>
                <a:gd name="T3" fmla="*/ 46 h 47"/>
                <a:gd name="T4" fmla="*/ 104 w 105"/>
                <a:gd name="T5" fmla="*/ 0 h 47"/>
                <a:gd name="T6" fmla="*/ 41 w 105"/>
                <a:gd name="T7" fmla="*/ 1 h 47"/>
                <a:gd name="T8" fmla="*/ 1 w 105"/>
                <a:gd name="T9" fmla="*/ 47 h 47"/>
              </a:gdLst>
              <a:ahLst/>
              <a:cxnLst>
                <a:cxn ang="0">
                  <a:pos x="T0" y="T1"/>
                </a:cxn>
                <a:cxn ang="0">
                  <a:pos x="T2" y="T3"/>
                </a:cxn>
                <a:cxn ang="0">
                  <a:pos x="T4" y="T5"/>
                </a:cxn>
                <a:cxn ang="0">
                  <a:pos x="T6" y="T7"/>
                </a:cxn>
                <a:cxn ang="0">
                  <a:pos x="T8" y="T9"/>
                </a:cxn>
              </a:cxnLst>
              <a:rect l="0" t="0" r="r" b="b"/>
              <a:pathLst>
                <a:path w="105" h="47">
                  <a:moveTo>
                    <a:pt x="1" y="47"/>
                  </a:moveTo>
                  <a:cubicBezTo>
                    <a:pt x="105" y="46"/>
                    <a:pt x="105" y="46"/>
                    <a:pt x="105" y="46"/>
                  </a:cubicBezTo>
                  <a:cubicBezTo>
                    <a:pt x="104" y="0"/>
                    <a:pt x="104" y="0"/>
                    <a:pt x="104" y="0"/>
                  </a:cubicBezTo>
                  <a:cubicBezTo>
                    <a:pt x="41" y="1"/>
                    <a:pt x="41" y="1"/>
                    <a:pt x="41" y="1"/>
                  </a:cubicBezTo>
                  <a:cubicBezTo>
                    <a:pt x="19" y="1"/>
                    <a:pt x="0" y="22"/>
                    <a:pt x="1" y="47"/>
                  </a:cubicBezTo>
                  <a:close/>
                </a:path>
              </a:pathLst>
            </a:custGeom>
            <a:solidFill>
              <a:srgbClr val="0E0E0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3"/>
            <p:cNvSpPr/>
            <p:nvPr/>
          </p:nvSpPr>
          <p:spPr bwMode="auto">
            <a:xfrm>
              <a:off x="8548688" y="1255713"/>
              <a:ext cx="576263" cy="566737"/>
            </a:xfrm>
            <a:custGeom>
              <a:avLst/>
              <a:gdLst>
                <a:gd name="T0" fmla="*/ 325 w 325"/>
                <a:gd name="T1" fmla="*/ 113 h 320"/>
                <a:gd name="T2" fmla="*/ 61 w 325"/>
                <a:gd name="T3" fmla="*/ 195 h 320"/>
                <a:gd name="T4" fmla="*/ 84 w 325"/>
                <a:gd name="T5" fmla="*/ 142 h 320"/>
                <a:gd name="T6" fmla="*/ 159 w 325"/>
                <a:gd name="T7" fmla="*/ 316 h 320"/>
                <a:gd name="T8" fmla="*/ 92 w 325"/>
                <a:gd name="T9" fmla="*/ 320 h 320"/>
                <a:gd name="T10" fmla="*/ 9 w 325"/>
                <a:gd name="T11" fmla="*/ 173 h 320"/>
                <a:gd name="T12" fmla="*/ 28 w 325"/>
                <a:gd name="T13" fmla="*/ 122 h 320"/>
                <a:gd name="T14" fmla="*/ 32 w 325"/>
                <a:gd name="T15" fmla="*/ 120 h 320"/>
                <a:gd name="T16" fmla="*/ 280 w 325"/>
                <a:gd name="T17" fmla="*/ 0 h 320"/>
                <a:gd name="T18" fmla="*/ 325 w 325"/>
                <a:gd name="T19" fmla="*/ 11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320">
                  <a:moveTo>
                    <a:pt x="325" y="113"/>
                  </a:moveTo>
                  <a:cubicBezTo>
                    <a:pt x="61" y="195"/>
                    <a:pt x="61" y="195"/>
                    <a:pt x="61" y="195"/>
                  </a:cubicBezTo>
                  <a:cubicBezTo>
                    <a:pt x="84" y="142"/>
                    <a:pt x="84" y="142"/>
                    <a:pt x="84" y="142"/>
                  </a:cubicBezTo>
                  <a:cubicBezTo>
                    <a:pt x="159" y="316"/>
                    <a:pt x="159" y="316"/>
                    <a:pt x="159" y="316"/>
                  </a:cubicBezTo>
                  <a:cubicBezTo>
                    <a:pt x="92" y="320"/>
                    <a:pt x="92" y="320"/>
                    <a:pt x="92" y="320"/>
                  </a:cubicBezTo>
                  <a:cubicBezTo>
                    <a:pt x="9" y="173"/>
                    <a:pt x="9" y="173"/>
                    <a:pt x="9" y="173"/>
                  </a:cubicBezTo>
                  <a:cubicBezTo>
                    <a:pt x="0" y="154"/>
                    <a:pt x="9" y="131"/>
                    <a:pt x="28" y="122"/>
                  </a:cubicBezTo>
                  <a:cubicBezTo>
                    <a:pt x="32" y="120"/>
                    <a:pt x="32" y="120"/>
                    <a:pt x="32" y="120"/>
                  </a:cubicBezTo>
                  <a:cubicBezTo>
                    <a:pt x="280" y="0"/>
                    <a:pt x="280" y="0"/>
                    <a:pt x="280" y="0"/>
                  </a:cubicBezTo>
                  <a:lnTo>
                    <a:pt x="325" y="113"/>
                  </a:lnTo>
                  <a:close/>
                </a:path>
              </a:pathLst>
            </a:custGeom>
            <a:solidFill>
              <a:srgbClr val="052E4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4"/>
            <p:cNvSpPr/>
            <p:nvPr/>
          </p:nvSpPr>
          <p:spPr bwMode="auto">
            <a:xfrm>
              <a:off x="8156575" y="1657350"/>
              <a:ext cx="106363" cy="112712"/>
            </a:xfrm>
            <a:custGeom>
              <a:avLst/>
              <a:gdLst>
                <a:gd name="T0" fmla="*/ 50 w 60"/>
                <a:gd name="T1" fmla="*/ 11 h 63"/>
                <a:gd name="T2" fmla="*/ 12 w 60"/>
                <a:gd name="T3" fmla="*/ 11 h 63"/>
                <a:gd name="T4" fmla="*/ 10 w 60"/>
                <a:gd name="T5" fmla="*/ 51 h 63"/>
                <a:gd name="T6" fmla="*/ 49 w 60"/>
                <a:gd name="T7" fmla="*/ 52 h 63"/>
                <a:gd name="T8" fmla="*/ 50 w 60"/>
                <a:gd name="T9" fmla="*/ 11 h 63"/>
              </a:gdLst>
              <a:ahLst/>
              <a:cxnLst>
                <a:cxn ang="0">
                  <a:pos x="T0" y="T1"/>
                </a:cxn>
                <a:cxn ang="0">
                  <a:pos x="T2" y="T3"/>
                </a:cxn>
                <a:cxn ang="0">
                  <a:pos x="T4" y="T5"/>
                </a:cxn>
                <a:cxn ang="0">
                  <a:pos x="T6" y="T7"/>
                </a:cxn>
                <a:cxn ang="0">
                  <a:pos x="T8" y="T9"/>
                </a:cxn>
              </a:cxnLst>
              <a:rect l="0" t="0" r="r" b="b"/>
              <a:pathLst>
                <a:path w="60" h="63">
                  <a:moveTo>
                    <a:pt x="50" y="11"/>
                  </a:moveTo>
                  <a:cubicBezTo>
                    <a:pt x="40" y="0"/>
                    <a:pt x="23" y="0"/>
                    <a:pt x="12" y="11"/>
                  </a:cubicBezTo>
                  <a:cubicBezTo>
                    <a:pt x="1" y="22"/>
                    <a:pt x="0" y="40"/>
                    <a:pt x="10" y="51"/>
                  </a:cubicBezTo>
                  <a:cubicBezTo>
                    <a:pt x="20" y="63"/>
                    <a:pt x="38" y="63"/>
                    <a:pt x="49" y="52"/>
                  </a:cubicBezTo>
                  <a:cubicBezTo>
                    <a:pt x="59" y="40"/>
                    <a:pt x="60" y="22"/>
                    <a:pt x="50" y="11"/>
                  </a:cubicBezTo>
                  <a:close/>
                </a:path>
              </a:pathLst>
            </a:custGeom>
            <a:solidFill>
              <a:srgbClr val="FAAAA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5"/>
            <p:cNvSpPr/>
            <p:nvPr/>
          </p:nvSpPr>
          <p:spPr bwMode="auto">
            <a:xfrm>
              <a:off x="8216900" y="1201738"/>
              <a:ext cx="506413" cy="531812"/>
            </a:xfrm>
            <a:custGeom>
              <a:avLst/>
              <a:gdLst>
                <a:gd name="T0" fmla="*/ 34 w 286"/>
                <a:gd name="T1" fmla="*/ 300 h 300"/>
                <a:gd name="T2" fmla="*/ 0 w 286"/>
                <a:gd name="T3" fmla="*/ 251 h 300"/>
                <a:gd name="T4" fmla="*/ 142 w 286"/>
                <a:gd name="T5" fmla="*/ 156 h 300"/>
                <a:gd name="T6" fmla="*/ 235 w 286"/>
                <a:gd name="T7" fmla="*/ 0 h 300"/>
                <a:gd name="T8" fmla="*/ 286 w 286"/>
                <a:gd name="T9" fmla="*/ 31 h 300"/>
                <a:gd name="T10" fmla="*/ 189 w 286"/>
                <a:gd name="T11" fmla="*/ 192 h 300"/>
                <a:gd name="T12" fmla="*/ 180 w 286"/>
                <a:gd name="T13" fmla="*/ 201 h 300"/>
                <a:gd name="T14" fmla="*/ 34 w 286"/>
                <a:gd name="T15" fmla="*/ 30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 h="300">
                  <a:moveTo>
                    <a:pt x="34" y="300"/>
                  </a:moveTo>
                  <a:cubicBezTo>
                    <a:pt x="0" y="251"/>
                    <a:pt x="0" y="251"/>
                    <a:pt x="0" y="251"/>
                  </a:cubicBezTo>
                  <a:cubicBezTo>
                    <a:pt x="142" y="156"/>
                    <a:pt x="142" y="156"/>
                    <a:pt x="142" y="156"/>
                  </a:cubicBezTo>
                  <a:cubicBezTo>
                    <a:pt x="235" y="0"/>
                    <a:pt x="235" y="0"/>
                    <a:pt x="235" y="0"/>
                  </a:cubicBezTo>
                  <a:cubicBezTo>
                    <a:pt x="286" y="31"/>
                    <a:pt x="286" y="31"/>
                    <a:pt x="286" y="31"/>
                  </a:cubicBezTo>
                  <a:cubicBezTo>
                    <a:pt x="189" y="192"/>
                    <a:pt x="189" y="192"/>
                    <a:pt x="189" y="192"/>
                  </a:cubicBezTo>
                  <a:cubicBezTo>
                    <a:pt x="187" y="196"/>
                    <a:pt x="184" y="199"/>
                    <a:pt x="180" y="201"/>
                  </a:cubicBezTo>
                  <a:lnTo>
                    <a:pt x="34" y="300"/>
                  </a:lnTo>
                  <a:close/>
                </a:path>
              </a:pathLst>
            </a:custGeom>
            <a:solidFill>
              <a:srgbClr val="F7C86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6"/>
            <p:cNvSpPr/>
            <p:nvPr/>
          </p:nvSpPr>
          <p:spPr bwMode="auto">
            <a:xfrm>
              <a:off x="8539163" y="1201738"/>
              <a:ext cx="106363" cy="76200"/>
            </a:xfrm>
            <a:custGeom>
              <a:avLst/>
              <a:gdLst>
                <a:gd name="T0" fmla="*/ 20 w 67"/>
                <a:gd name="T1" fmla="*/ 0 h 48"/>
                <a:gd name="T2" fmla="*/ 55 w 67"/>
                <a:gd name="T3" fmla="*/ 0 h 48"/>
                <a:gd name="T4" fmla="*/ 67 w 67"/>
                <a:gd name="T5" fmla="*/ 48 h 48"/>
                <a:gd name="T6" fmla="*/ 0 w 67"/>
                <a:gd name="T7" fmla="*/ 37 h 48"/>
                <a:gd name="T8" fmla="*/ 20 w 67"/>
                <a:gd name="T9" fmla="*/ 0 h 48"/>
              </a:gdLst>
              <a:ahLst/>
              <a:cxnLst>
                <a:cxn ang="0">
                  <a:pos x="T0" y="T1"/>
                </a:cxn>
                <a:cxn ang="0">
                  <a:pos x="T2" y="T3"/>
                </a:cxn>
                <a:cxn ang="0">
                  <a:pos x="T4" y="T5"/>
                </a:cxn>
                <a:cxn ang="0">
                  <a:pos x="T6" y="T7"/>
                </a:cxn>
                <a:cxn ang="0">
                  <a:pos x="T8" y="T9"/>
                </a:cxn>
              </a:cxnLst>
              <a:rect l="0" t="0" r="r" b="b"/>
              <a:pathLst>
                <a:path w="67" h="48">
                  <a:moveTo>
                    <a:pt x="20" y="0"/>
                  </a:moveTo>
                  <a:lnTo>
                    <a:pt x="55" y="0"/>
                  </a:lnTo>
                  <a:lnTo>
                    <a:pt x="67" y="48"/>
                  </a:lnTo>
                  <a:lnTo>
                    <a:pt x="0" y="37"/>
                  </a:lnTo>
                  <a:lnTo>
                    <a:pt x="20" y="0"/>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7"/>
            <p:cNvSpPr/>
            <p:nvPr/>
          </p:nvSpPr>
          <p:spPr bwMode="auto">
            <a:xfrm>
              <a:off x="8370888" y="1209675"/>
              <a:ext cx="47625" cy="34925"/>
            </a:xfrm>
            <a:custGeom>
              <a:avLst/>
              <a:gdLst>
                <a:gd name="T0" fmla="*/ 3 w 27"/>
                <a:gd name="T1" fmla="*/ 11 h 20"/>
                <a:gd name="T2" fmla="*/ 12 w 27"/>
                <a:gd name="T3" fmla="*/ 0 h 20"/>
                <a:gd name="T4" fmla="*/ 27 w 27"/>
                <a:gd name="T5" fmla="*/ 12 h 20"/>
                <a:gd name="T6" fmla="*/ 17 w 27"/>
                <a:gd name="T7" fmla="*/ 20 h 20"/>
                <a:gd name="T8" fmla="*/ 7 w 27"/>
                <a:gd name="T9" fmla="*/ 20 h 20"/>
                <a:gd name="T10" fmla="*/ 3 w 27"/>
                <a:gd name="T11" fmla="*/ 11 h 20"/>
              </a:gdLst>
              <a:ahLst/>
              <a:cxnLst>
                <a:cxn ang="0">
                  <a:pos x="T0" y="T1"/>
                </a:cxn>
                <a:cxn ang="0">
                  <a:pos x="T2" y="T3"/>
                </a:cxn>
                <a:cxn ang="0">
                  <a:pos x="T4" y="T5"/>
                </a:cxn>
                <a:cxn ang="0">
                  <a:pos x="T6" y="T7"/>
                </a:cxn>
                <a:cxn ang="0">
                  <a:pos x="T8" y="T9"/>
                </a:cxn>
                <a:cxn ang="0">
                  <a:pos x="T10" y="T11"/>
                </a:cxn>
              </a:cxnLst>
              <a:rect l="0" t="0" r="r" b="b"/>
              <a:pathLst>
                <a:path w="27" h="20">
                  <a:moveTo>
                    <a:pt x="3" y="11"/>
                  </a:moveTo>
                  <a:cubicBezTo>
                    <a:pt x="12" y="0"/>
                    <a:pt x="12" y="0"/>
                    <a:pt x="12" y="0"/>
                  </a:cubicBezTo>
                  <a:cubicBezTo>
                    <a:pt x="27" y="12"/>
                    <a:pt x="27" y="12"/>
                    <a:pt x="27" y="12"/>
                  </a:cubicBezTo>
                  <a:cubicBezTo>
                    <a:pt x="17" y="20"/>
                    <a:pt x="17" y="20"/>
                    <a:pt x="17" y="20"/>
                  </a:cubicBezTo>
                  <a:cubicBezTo>
                    <a:pt x="7" y="20"/>
                    <a:pt x="7" y="20"/>
                    <a:pt x="7" y="20"/>
                  </a:cubicBezTo>
                  <a:cubicBezTo>
                    <a:pt x="2" y="19"/>
                    <a:pt x="0" y="14"/>
                    <a:pt x="3" y="11"/>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8"/>
            <p:cNvSpPr/>
            <p:nvPr/>
          </p:nvSpPr>
          <p:spPr bwMode="auto">
            <a:xfrm>
              <a:off x="8374063" y="1089025"/>
              <a:ext cx="225425" cy="223837"/>
            </a:xfrm>
            <a:custGeom>
              <a:avLst/>
              <a:gdLst>
                <a:gd name="T0" fmla="*/ 20 w 127"/>
                <a:gd name="T1" fmla="*/ 100 h 127"/>
                <a:gd name="T2" fmla="*/ 100 w 127"/>
                <a:gd name="T3" fmla="*/ 107 h 127"/>
                <a:gd name="T4" fmla="*/ 107 w 127"/>
                <a:gd name="T5" fmla="*/ 27 h 127"/>
                <a:gd name="T6" fmla="*/ 27 w 127"/>
                <a:gd name="T7" fmla="*/ 20 h 127"/>
                <a:gd name="T8" fmla="*/ 20 w 127"/>
                <a:gd name="T9" fmla="*/ 100 h 127"/>
              </a:gdLst>
              <a:ahLst/>
              <a:cxnLst>
                <a:cxn ang="0">
                  <a:pos x="T0" y="T1"/>
                </a:cxn>
                <a:cxn ang="0">
                  <a:pos x="T2" y="T3"/>
                </a:cxn>
                <a:cxn ang="0">
                  <a:pos x="T4" y="T5"/>
                </a:cxn>
                <a:cxn ang="0">
                  <a:pos x="T6" y="T7"/>
                </a:cxn>
                <a:cxn ang="0">
                  <a:pos x="T8" y="T9"/>
                </a:cxn>
              </a:cxnLst>
              <a:rect l="0" t="0" r="r" b="b"/>
              <a:pathLst>
                <a:path w="127" h="127">
                  <a:moveTo>
                    <a:pt x="20" y="100"/>
                  </a:moveTo>
                  <a:cubicBezTo>
                    <a:pt x="40" y="124"/>
                    <a:pt x="76" y="127"/>
                    <a:pt x="100" y="107"/>
                  </a:cubicBezTo>
                  <a:cubicBezTo>
                    <a:pt x="124" y="87"/>
                    <a:pt x="127" y="51"/>
                    <a:pt x="107" y="27"/>
                  </a:cubicBezTo>
                  <a:cubicBezTo>
                    <a:pt x="87" y="3"/>
                    <a:pt x="51" y="0"/>
                    <a:pt x="27" y="20"/>
                  </a:cubicBezTo>
                  <a:cubicBezTo>
                    <a:pt x="3" y="40"/>
                    <a:pt x="0" y="76"/>
                    <a:pt x="20" y="100"/>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0"/>
            <p:cNvSpPr/>
            <p:nvPr/>
          </p:nvSpPr>
          <p:spPr bwMode="auto">
            <a:xfrm>
              <a:off x="8374063" y="1089025"/>
              <a:ext cx="225425" cy="223837"/>
            </a:xfrm>
            <a:custGeom>
              <a:avLst/>
              <a:gdLst>
                <a:gd name="T0" fmla="*/ 20 w 127"/>
                <a:gd name="T1" fmla="*/ 100 h 127"/>
                <a:gd name="T2" fmla="*/ 100 w 127"/>
                <a:gd name="T3" fmla="*/ 107 h 127"/>
                <a:gd name="T4" fmla="*/ 107 w 127"/>
                <a:gd name="T5" fmla="*/ 27 h 127"/>
                <a:gd name="T6" fmla="*/ 27 w 127"/>
                <a:gd name="T7" fmla="*/ 20 h 127"/>
                <a:gd name="T8" fmla="*/ 20 w 127"/>
                <a:gd name="T9" fmla="*/ 100 h 127"/>
              </a:gdLst>
              <a:ahLst/>
              <a:cxnLst>
                <a:cxn ang="0">
                  <a:pos x="T0" y="T1"/>
                </a:cxn>
                <a:cxn ang="0">
                  <a:pos x="T2" y="T3"/>
                </a:cxn>
                <a:cxn ang="0">
                  <a:pos x="T4" y="T5"/>
                </a:cxn>
                <a:cxn ang="0">
                  <a:pos x="T6" y="T7"/>
                </a:cxn>
                <a:cxn ang="0">
                  <a:pos x="T8" y="T9"/>
                </a:cxn>
              </a:cxnLst>
              <a:rect l="0" t="0" r="r" b="b"/>
              <a:pathLst>
                <a:path w="127" h="127">
                  <a:moveTo>
                    <a:pt x="20" y="100"/>
                  </a:moveTo>
                  <a:cubicBezTo>
                    <a:pt x="40" y="124"/>
                    <a:pt x="76" y="127"/>
                    <a:pt x="100" y="107"/>
                  </a:cubicBezTo>
                  <a:cubicBezTo>
                    <a:pt x="124" y="87"/>
                    <a:pt x="127" y="51"/>
                    <a:pt x="107" y="27"/>
                  </a:cubicBezTo>
                  <a:cubicBezTo>
                    <a:pt x="87" y="3"/>
                    <a:pt x="51" y="0"/>
                    <a:pt x="27" y="20"/>
                  </a:cubicBezTo>
                  <a:cubicBezTo>
                    <a:pt x="3" y="40"/>
                    <a:pt x="0" y="76"/>
                    <a:pt x="20" y="100"/>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2"/>
            <p:cNvSpPr/>
            <p:nvPr/>
          </p:nvSpPr>
          <p:spPr bwMode="auto">
            <a:xfrm>
              <a:off x="8607425" y="1166813"/>
              <a:ext cx="357188" cy="274637"/>
            </a:xfrm>
            <a:custGeom>
              <a:avLst/>
              <a:gdLst>
                <a:gd name="T0" fmla="*/ 200 w 201"/>
                <a:gd name="T1" fmla="*/ 10 h 155"/>
                <a:gd name="T2" fmla="*/ 201 w 201"/>
                <a:gd name="T3" fmla="*/ 129 h 155"/>
                <a:gd name="T4" fmla="*/ 32 w 201"/>
                <a:gd name="T5" fmla="*/ 155 h 155"/>
                <a:gd name="T6" fmla="*/ 0 w 201"/>
                <a:gd name="T7" fmla="*/ 20 h 155"/>
                <a:gd name="T8" fmla="*/ 13 w 201"/>
                <a:gd name="T9" fmla="*/ 14 h 155"/>
                <a:gd name="T10" fmla="*/ 96 w 201"/>
                <a:gd name="T11" fmla="*/ 5 h 155"/>
                <a:gd name="T12" fmla="*/ 122 w 201"/>
                <a:gd name="T13" fmla="*/ 7 h 155"/>
                <a:gd name="T14" fmla="*/ 200 w 201"/>
                <a:gd name="T15" fmla="*/ 1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55">
                  <a:moveTo>
                    <a:pt x="200" y="10"/>
                  </a:moveTo>
                  <a:cubicBezTo>
                    <a:pt x="201" y="129"/>
                    <a:pt x="201" y="129"/>
                    <a:pt x="201" y="129"/>
                  </a:cubicBezTo>
                  <a:cubicBezTo>
                    <a:pt x="32" y="155"/>
                    <a:pt x="32" y="155"/>
                    <a:pt x="32" y="155"/>
                  </a:cubicBezTo>
                  <a:cubicBezTo>
                    <a:pt x="0" y="20"/>
                    <a:pt x="0" y="20"/>
                    <a:pt x="0" y="20"/>
                  </a:cubicBezTo>
                  <a:cubicBezTo>
                    <a:pt x="13" y="14"/>
                    <a:pt x="13" y="14"/>
                    <a:pt x="13" y="14"/>
                  </a:cubicBezTo>
                  <a:cubicBezTo>
                    <a:pt x="39" y="3"/>
                    <a:pt x="68" y="0"/>
                    <a:pt x="96" y="5"/>
                  </a:cubicBezTo>
                  <a:cubicBezTo>
                    <a:pt x="122" y="7"/>
                    <a:pt x="122" y="7"/>
                    <a:pt x="122" y="7"/>
                  </a:cubicBezTo>
                  <a:lnTo>
                    <a:pt x="200" y="10"/>
                  </a:lnTo>
                  <a:close/>
                </a:path>
              </a:pathLst>
            </a:custGeom>
            <a:solidFill>
              <a:srgbClr val="FFD47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3"/>
            <p:cNvSpPr/>
            <p:nvPr/>
          </p:nvSpPr>
          <p:spPr bwMode="auto">
            <a:xfrm>
              <a:off x="8961438" y="1181100"/>
              <a:ext cx="212725" cy="228600"/>
            </a:xfrm>
            <a:custGeom>
              <a:avLst/>
              <a:gdLst>
                <a:gd name="T0" fmla="*/ 1 w 120"/>
                <a:gd name="T1" fmla="*/ 121 h 129"/>
                <a:gd name="T2" fmla="*/ 120 w 120"/>
                <a:gd name="T3" fmla="*/ 129 h 129"/>
                <a:gd name="T4" fmla="*/ 120 w 120"/>
                <a:gd name="T5" fmla="*/ 118 h 129"/>
                <a:gd name="T6" fmla="*/ 0 w 120"/>
                <a:gd name="T7" fmla="*/ 2 h 129"/>
                <a:gd name="T8" fmla="*/ 0 w 120"/>
                <a:gd name="T9" fmla="*/ 2 h 129"/>
                <a:gd name="T10" fmla="*/ 1 w 120"/>
                <a:gd name="T11" fmla="*/ 121 h 129"/>
              </a:gdLst>
              <a:ahLst/>
              <a:cxnLst>
                <a:cxn ang="0">
                  <a:pos x="T0" y="T1"/>
                </a:cxn>
                <a:cxn ang="0">
                  <a:pos x="T2" y="T3"/>
                </a:cxn>
                <a:cxn ang="0">
                  <a:pos x="T4" y="T5"/>
                </a:cxn>
                <a:cxn ang="0">
                  <a:pos x="T6" y="T7"/>
                </a:cxn>
                <a:cxn ang="0">
                  <a:pos x="T8" y="T9"/>
                </a:cxn>
                <a:cxn ang="0">
                  <a:pos x="T10" y="T11"/>
                </a:cxn>
              </a:cxnLst>
              <a:rect l="0" t="0" r="r" b="b"/>
              <a:pathLst>
                <a:path w="120" h="129">
                  <a:moveTo>
                    <a:pt x="1" y="121"/>
                  </a:moveTo>
                  <a:cubicBezTo>
                    <a:pt x="120" y="129"/>
                    <a:pt x="120" y="129"/>
                    <a:pt x="120" y="129"/>
                  </a:cubicBezTo>
                  <a:cubicBezTo>
                    <a:pt x="120" y="118"/>
                    <a:pt x="120" y="118"/>
                    <a:pt x="120" y="118"/>
                  </a:cubicBezTo>
                  <a:cubicBezTo>
                    <a:pt x="120" y="52"/>
                    <a:pt x="65" y="0"/>
                    <a:pt x="0" y="2"/>
                  </a:cubicBezTo>
                  <a:cubicBezTo>
                    <a:pt x="0" y="2"/>
                    <a:pt x="0" y="2"/>
                    <a:pt x="0" y="2"/>
                  </a:cubicBezTo>
                  <a:lnTo>
                    <a:pt x="1" y="121"/>
                  </a:lnTo>
                  <a:close/>
                </a:path>
              </a:pathLst>
            </a:custGeom>
            <a:solidFill>
              <a:srgbClr val="03345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4"/>
            <p:cNvSpPr/>
            <p:nvPr/>
          </p:nvSpPr>
          <p:spPr bwMode="auto">
            <a:xfrm>
              <a:off x="8890000" y="1350963"/>
              <a:ext cx="284163" cy="820737"/>
            </a:xfrm>
            <a:custGeom>
              <a:avLst/>
              <a:gdLst>
                <a:gd name="T0" fmla="*/ 161 w 161"/>
                <a:gd name="T1" fmla="*/ 33 h 463"/>
                <a:gd name="T2" fmla="*/ 78 w 161"/>
                <a:gd name="T3" fmla="*/ 207 h 463"/>
                <a:gd name="T4" fmla="*/ 79 w 161"/>
                <a:gd name="T5" fmla="*/ 184 h 463"/>
                <a:gd name="T6" fmla="*/ 140 w 161"/>
                <a:gd name="T7" fmla="*/ 462 h 463"/>
                <a:gd name="T8" fmla="*/ 76 w 161"/>
                <a:gd name="T9" fmla="*/ 463 h 463"/>
                <a:gd name="T10" fmla="*/ 2 w 161"/>
                <a:gd name="T11" fmla="*/ 204 h 463"/>
                <a:gd name="T12" fmla="*/ 1 w 161"/>
                <a:gd name="T13" fmla="*/ 188 h 463"/>
                <a:gd name="T14" fmla="*/ 3 w 161"/>
                <a:gd name="T15" fmla="*/ 181 h 463"/>
                <a:gd name="T16" fmla="*/ 43 w 161"/>
                <a:gd name="T17" fmla="*/ 0 h 463"/>
                <a:gd name="T18" fmla="*/ 161 w 161"/>
                <a:gd name="T19" fmla="*/ 3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463">
                  <a:moveTo>
                    <a:pt x="161" y="33"/>
                  </a:moveTo>
                  <a:cubicBezTo>
                    <a:pt x="78" y="207"/>
                    <a:pt x="78" y="207"/>
                    <a:pt x="78" y="207"/>
                  </a:cubicBezTo>
                  <a:cubicBezTo>
                    <a:pt x="79" y="184"/>
                    <a:pt x="79" y="184"/>
                    <a:pt x="79" y="184"/>
                  </a:cubicBezTo>
                  <a:cubicBezTo>
                    <a:pt x="140" y="462"/>
                    <a:pt x="140" y="462"/>
                    <a:pt x="140" y="462"/>
                  </a:cubicBezTo>
                  <a:cubicBezTo>
                    <a:pt x="76" y="463"/>
                    <a:pt x="76" y="463"/>
                    <a:pt x="76" y="463"/>
                  </a:cubicBezTo>
                  <a:cubicBezTo>
                    <a:pt x="2" y="204"/>
                    <a:pt x="2" y="204"/>
                    <a:pt x="2" y="204"/>
                  </a:cubicBezTo>
                  <a:cubicBezTo>
                    <a:pt x="0" y="199"/>
                    <a:pt x="0" y="193"/>
                    <a:pt x="1" y="188"/>
                  </a:cubicBezTo>
                  <a:cubicBezTo>
                    <a:pt x="3" y="181"/>
                    <a:pt x="3" y="181"/>
                    <a:pt x="3" y="181"/>
                  </a:cubicBezTo>
                  <a:cubicBezTo>
                    <a:pt x="43" y="0"/>
                    <a:pt x="43" y="0"/>
                    <a:pt x="43" y="0"/>
                  </a:cubicBezTo>
                  <a:lnTo>
                    <a:pt x="161" y="33"/>
                  </a:lnTo>
                  <a:close/>
                </a:path>
              </a:pathLst>
            </a:custGeom>
            <a:solidFill>
              <a:srgbClr val="03345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5"/>
            <p:cNvSpPr/>
            <p:nvPr/>
          </p:nvSpPr>
          <p:spPr bwMode="auto">
            <a:xfrm>
              <a:off x="7310438" y="1485900"/>
              <a:ext cx="1611313" cy="587375"/>
            </a:xfrm>
            <a:custGeom>
              <a:avLst/>
              <a:gdLst>
                <a:gd name="T0" fmla="*/ 845 w 909"/>
                <a:gd name="T1" fmla="*/ 327 h 331"/>
                <a:gd name="T2" fmla="*/ 33 w 909"/>
                <a:gd name="T3" fmla="*/ 172 h 331"/>
                <a:gd name="T4" fmla="*/ 4 w 909"/>
                <a:gd name="T5" fmla="*/ 130 h 331"/>
                <a:gd name="T6" fmla="*/ 23 w 909"/>
                <a:gd name="T7" fmla="*/ 33 h 331"/>
                <a:gd name="T8" fmla="*/ 65 w 909"/>
                <a:gd name="T9" fmla="*/ 4 h 331"/>
                <a:gd name="T10" fmla="*/ 877 w 909"/>
                <a:gd name="T11" fmla="*/ 159 h 331"/>
                <a:gd name="T12" fmla="*/ 906 w 909"/>
                <a:gd name="T13" fmla="*/ 202 h 331"/>
                <a:gd name="T14" fmla="*/ 887 w 909"/>
                <a:gd name="T15" fmla="*/ 299 h 331"/>
                <a:gd name="T16" fmla="*/ 845 w 909"/>
                <a:gd name="T17" fmla="*/ 32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9" h="331">
                  <a:moveTo>
                    <a:pt x="845" y="327"/>
                  </a:moveTo>
                  <a:cubicBezTo>
                    <a:pt x="33" y="172"/>
                    <a:pt x="33" y="172"/>
                    <a:pt x="33" y="172"/>
                  </a:cubicBezTo>
                  <a:cubicBezTo>
                    <a:pt x="13" y="168"/>
                    <a:pt x="0" y="149"/>
                    <a:pt x="4" y="130"/>
                  </a:cubicBezTo>
                  <a:cubicBezTo>
                    <a:pt x="23" y="33"/>
                    <a:pt x="23" y="33"/>
                    <a:pt x="23" y="33"/>
                  </a:cubicBezTo>
                  <a:cubicBezTo>
                    <a:pt x="27" y="13"/>
                    <a:pt x="45" y="0"/>
                    <a:pt x="65" y="4"/>
                  </a:cubicBezTo>
                  <a:cubicBezTo>
                    <a:pt x="877" y="159"/>
                    <a:pt x="877" y="159"/>
                    <a:pt x="877" y="159"/>
                  </a:cubicBezTo>
                  <a:cubicBezTo>
                    <a:pt x="897" y="163"/>
                    <a:pt x="909" y="182"/>
                    <a:pt x="906" y="202"/>
                  </a:cubicBezTo>
                  <a:cubicBezTo>
                    <a:pt x="887" y="299"/>
                    <a:pt x="887" y="299"/>
                    <a:pt x="887" y="299"/>
                  </a:cubicBezTo>
                  <a:cubicBezTo>
                    <a:pt x="883" y="318"/>
                    <a:pt x="864" y="331"/>
                    <a:pt x="845" y="3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6"/>
            <p:cNvSpPr>
              <a:spLocks noEditPoints="1"/>
            </p:cNvSpPr>
            <p:nvPr/>
          </p:nvSpPr>
          <p:spPr bwMode="auto">
            <a:xfrm>
              <a:off x="8655050" y="1801813"/>
              <a:ext cx="160338" cy="195262"/>
            </a:xfrm>
            <a:custGeom>
              <a:avLst/>
              <a:gdLst>
                <a:gd name="T0" fmla="*/ 90 w 90"/>
                <a:gd name="T1" fmla="*/ 104 h 110"/>
                <a:gd name="T2" fmla="*/ 71 w 90"/>
                <a:gd name="T3" fmla="*/ 73 h 110"/>
                <a:gd name="T4" fmla="*/ 83 w 90"/>
                <a:gd name="T5" fmla="*/ 51 h 110"/>
                <a:gd name="T6" fmla="*/ 51 w 90"/>
                <a:gd name="T7" fmla="*/ 4 h 110"/>
                <a:gd name="T8" fmla="*/ 4 w 90"/>
                <a:gd name="T9" fmla="*/ 36 h 110"/>
                <a:gd name="T10" fmla="*/ 36 w 90"/>
                <a:gd name="T11" fmla="*/ 83 h 110"/>
                <a:gd name="T12" fmla="*/ 60 w 90"/>
                <a:gd name="T13" fmla="*/ 80 h 110"/>
                <a:gd name="T14" fmla="*/ 79 w 90"/>
                <a:gd name="T15" fmla="*/ 110 h 110"/>
                <a:gd name="T16" fmla="*/ 90 w 90"/>
                <a:gd name="T17" fmla="*/ 104 h 110"/>
                <a:gd name="T18" fmla="*/ 70 w 90"/>
                <a:gd name="T19" fmla="*/ 49 h 110"/>
                <a:gd name="T20" fmla="*/ 38 w 90"/>
                <a:gd name="T21" fmla="*/ 70 h 110"/>
                <a:gd name="T22" fmla="*/ 16 w 90"/>
                <a:gd name="T23" fmla="*/ 38 h 110"/>
                <a:gd name="T24" fmla="*/ 49 w 90"/>
                <a:gd name="T25" fmla="*/ 17 h 110"/>
                <a:gd name="T26" fmla="*/ 70 w 90"/>
                <a:gd name="T27" fmla="*/ 4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10">
                  <a:moveTo>
                    <a:pt x="90" y="104"/>
                  </a:moveTo>
                  <a:cubicBezTo>
                    <a:pt x="71" y="73"/>
                    <a:pt x="71" y="73"/>
                    <a:pt x="71" y="73"/>
                  </a:cubicBezTo>
                  <a:cubicBezTo>
                    <a:pt x="77" y="67"/>
                    <a:pt x="81" y="60"/>
                    <a:pt x="83" y="51"/>
                  </a:cubicBezTo>
                  <a:cubicBezTo>
                    <a:pt x="87" y="29"/>
                    <a:pt x="73" y="8"/>
                    <a:pt x="51" y="4"/>
                  </a:cubicBezTo>
                  <a:cubicBezTo>
                    <a:pt x="29" y="0"/>
                    <a:pt x="8" y="14"/>
                    <a:pt x="4" y="36"/>
                  </a:cubicBezTo>
                  <a:cubicBezTo>
                    <a:pt x="0" y="58"/>
                    <a:pt x="14" y="79"/>
                    <a:pt x="36" y="83"/>
                  </a:cubicBezTo>
                  <a:cubicBezTo>
                    <a:pt x="44" y="85"/>
                    <a:pt x="53" y="83"/>
                    <a:pt x="60" y="80"/>
                  </a:cubicBezTo>
                  <a:cubicBezTo>
                    <a:pt x="79" y="110"/>
                    <a:pt x="79" y="110"/>
                    <a:pt x="79" y="110"/>
                  </a:cubicBezTo>
                  <a:lnTo>
                    <a:pt x="90" y="104"/>
                  </a:lnTo>
                  <a:close/>
                  <a:moveTo>
                    <a:pt x="70" y="49"/>
                  </a:moveTo>
                  <a:cubicBezTo>
                    <a:pt x="67" y="63"/>
                    <a:pt x="53" y="73"/>
                    <a:pt x="38" y="70"/>
                  </a:cubicBezTo>
                  <a:cubicBezTo>
                    <a:pt x="23" y="68"/>
                    <a:pt x="14" y="53"/>
                    <a:pt x="16" y="38"/>
                  </a:cubicBezTo>
                  <a:cubicBezTo>
                    <a:pt x="19" y="24"/>
                    <a:pt x="34" y="14"/>
                    <a:pt x="49" y="17"/>
                  </a:cubicBezTo>
                  <a:cubicBezTo>
                    <a:pt x="63" y="19"/>
                    <a:pt x="73" y="34"/>
                    <a:pt x="70" y="49"/>
                  </a:cubicBezTo>
                  <a:close/>
                </a:path>
              </a:pathLst>
            </a:custGeom>
            <a:solidFill>
              <a:srgbClr val="8CB8F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7"/>
            <p:cNvSpPr/>
            <p:nvPr/>
          </p:nvSpPr>
          <p:spPr bwMode="auto">
            <a:xfrm>
              <a:off x="8455025" y="1873250"/>
              <a:ext cx="104775" cy="112712"/>
            </a:xfrm>
            <a:custGeom>
              <a:avLst/>
              <a:gdLst>
                <a:gd name="T0" fmla="*/ 49 w 59"/>
                <a:gd name="T1" fmla="*/ 11 h 63"/>
                <a:gd name="T2" fmla="*/ 11 w 59"/>
                <a:gd name="T3" fmla="*/ 11 h 63"/>
                <a:gd name="T4" fmla="*/ 10 w 59"/>
                <a:gd name="T5" fmla="*/ 52 h 63"/>
                <a:gd name="T6" fmla="*/ 48 w 59"/>
                <a:gd name="T7" fmla="*/ 52 h 63"/>
                <a:gd name="T8" fmla="*/ 49 w 59"/>
                <a:gd name="T9" fmla="*/ 11 h 63"/>
              </a:gdLst>
              <a:ahLst/>
              <a:cxnLst>
                <a:cxn ang="0">
                  <a:pos x="T0" y="T1"/>
                </a:cxn>
                <a:cxn ang="0">
                  <a:pos x="T2" y="T3"/>
                </a:cxn>
                <a:cxn ang="0">
                  <a:pos x="T4" y="T5"/>
                </a:cxn>
                <a:cxn ang="0">
                  <a:pos x="T6" y="T7"/>
                </a:cxn>
                <a:cxn ang="0">
                  <a:pos x="T8" y="T9"/>
                </a:cxn>
              </a:cxnLst>
              <a:rect l="0" t="0" r="r" b="b"/>
              <a:pathLst>
                <a:path w="59" h="63">
                  <a:moveTo>
                    <a:pt x="49" y="11"/>
                  </a:moveTo>
                  <a:cubicBezTo>
                    <a:pt x="39" y="0"/>
                    <a:pt x="22" y="0"/>
                    <a:pt x="11" y="11"/>
                  </a:cubicBezTo>
                  <a:cubicBezTo>
                    <a:pt x="0" y="22"/>
                    <a:pt x="0" y="40"/>
                    <a:pt x="10" y="52"/>
                  </a:cubicBezTo>
                  <a:cubicBezTo>
                    <a:pt x="20" y="63"/>
                    <a:pt x="37" y="63"/>
                    <a:pt x="48" y="52"/>
                  </a:cubicBezTo>
                  <a:cubicBezTo>
                    <a:pt x="59" y="41"/>
                    <a:pt x="59" y="22"/>
                    <a:pt x="49" y="11"/>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8"/>
            <p:cNvSpPr/>
            <p:nvPr/>
          </p:nvSpPr>
          <p:spPr bwMode="auto">
            <a:xfrm>
              <a:off x="8486775" y="1270000"/>
              <a:ext cx="301625" cy="649287"/>
            </a:xfrm>
            <a:custGeom>
              <a:avLst/>
              <a:gdLst>
                <a:gd name="T0" fmla="*/ 49 w 170"/>
                <a:gd name="T1" fmla="*/ 367 h 367"/>
                <a:gd name="T2" fmla="*/ 0 w 170"/>
                <a:gd name="T3" fmla="*/ 334 h 367"/>
                <a:gd name="T4" fmla="*/ 108 w 170"/>
                <a:gd name="T5" fmla="*/ 176 h 367"/>
                <a:gd name="T6" fmla="*/ 80 w 170"/>
                <a:gd name="T7" fmla="*/ 11 h 367"/>
                <a:gd name="T8" fmla="*/ 138 w 170"/>
                <a:gd name="T9" fmla="*/ 0 h 367"/>
                <a:gd name="T10" fmla="*/ 169 w 170"/>
                <a:gd name="T11" fmla="*/ 178 h 367"/>
                <a:gd name="T12" fmla="*/ 164 w 170"/>
                <a:gd name="T13" fmla="*/ 199 h 367"/>
                <a:gd name="T14" fmla="*/ 49 w 170"/>
                <a:gd name="T15" fmla="*/ 367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367">
                  <a:moveTo>
                    <a:pt x="49" y="367"/>
                  </a:moveTo>
                  <a:cubicBezTo>
                    <a:pt x="0" y="334"/>
                    <a:pt x="0" y="334"/>
                    <a:pt x="0" y="334"/>
                  </a:cubicBezTo>
                  <a:cubicBezTo>
                    <a:pt x="108" y="176"/>
                    <a:pt x="108" y="176"/>
                    <a:pt x="108" y="176"/>
                  </a:cubicBezTo>
                  <a:cubicBezTo>
                    <a:pt x="80" y="11"/>
                    <a:pt x="80" y="11"/>
                    <a:pt x="80" y="11"/>
                  </a:cubicBezTo>
                  <a:cubicBezTo>
                    <a:pt x="138" y="0"/>
                    <a:pt x="138" y="0"/>
                    <a:pt x="138" y="0"/>
                  </a:cubicBezTo>
                  <a:cubicBezTo>
                    <a:pt x="169" y="178"/>
                    <a:pt x="169" y="178"/>
                    <a:pt x="169" y="178"/>
                  </a:cubicBezTo>
                  <a:cubicBezTo>
                    <a:pt x="170" y="185"/>
                    <a:pt x="168" y="193"/>
                    <a:pt x="164" y="199"/>
                  </a:cubicBezTo>
                  <a:lnTo>
                    <a:pt x="49" y="367"/>
                  </a:lnTo>
                  <a:close/>
                </a:path>
              </a:pathLst>
            </a:custGeom>
            <a:solidFill>
              <a:srgbClr val="FFD47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任意多边形: 形状 86"/>
            <p:cNvSpPr/>
            <p:nvPr/>
          </p:nvSpPr>
          <p:spPr bwMode="auto">
            <a:xfrm flipH="1">
              <a:off x="8472189" y="1100733"/>
              <a:ext cx="117373" cy="183064"/>
            </a:xfrm>
            <a:custGeom>
              <a:avLst/>
              <a:gdLst>
                <a:gd name="connsiteX0" fmla="*/ 117373 w 117373"/>
                <a:gd name="connsiteY0" fmla="*/ 0 h 183064"/>
                <a:gd name="connsiteX1" fmla="*/ 43443 w 117373"/>
                <a:gd name="connsiteY1" fmla="*/ 183064 h 183064"/>
                <a:gd name="connsiteX2" fmla="*/ 19123 w 117373"/>
                <a:gd name="connsiteY2" fmla="*/ 159797 h 183064"/>
                <a:gd name="connsiteX3" fmla="*/ 1312 w 117373"/>
                <a:gd name="connsiteY3" fmla="*/ 83655 h 183064"/>
                <a:gd name="connsiteX4" fmla="*/ 77704 w 117373"/>
                <a:gd name="connsiteY4" fmla="*/ 1502 h 18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73" h="183064">
                  <a:moveTo>
                    <a:pt x="117373" y="0"/>
                  </a:moveTo>
                  <a:lnTo>
                    <a:pt x="43443" y="183064"/>
                  </a:lnTo>
                  <a:lnTo>
                    <a:pt x="19123" y="159797"/>
                  </a:lnTo>
                  <a:cubicBezTo>
                    <a:pt x="3983" y="138424"/>
                    <a:pt x="-3141" y="111262"/>
                    <a:pt x="1312" y="83655"/>
                  </a:cubicBezTo>
                  <a:cubicBezTo>
                    <a:pt x="7991" y="42245"/>
                    <a:pt x="38715" y="10853"/>
                    <a:pt x="77704" y="1502"/>
                  </a:cubicBezTo>
                  <a:close/>
                </a:path>
              </a:pathLst>
            </a:custGeom>
            <a:solidFill>
              <a:srgbClr val="072042"/>
            </a:solidFill>
            <a:ln>
              <a:noFill/>
            </a:ln>
          </p:spPr>
          <p:txBody>
            <a:bodyPr vert="horz" wrap="square" lIns="91440" tIns="45720" rIns="91440" bIns="45720" numCol="1" anchor="t" anchorCtr="0" compatLnSpc="1">
              <a:noAutofit/>
            </a:bodyPr>
            <a:lstStyle/>
            <a:p>
              <a:endParaRPr lang="zh-CN" altLang="en-US"/>
            </a:p>
          </p:txBody>
        </p:sp>
        <p:sp>
          <p:nvSpPr>
            <p:cNvPr id="53" name="Freeform 51"/>
            <p:cNvSpPr/>
            <p:nvPr/>
          </p:nvSpPr>
          <p:spPr bwMode="auto">
            <a:xfrm>
              <a:off x="8494713" y="1149350"/>
              <a:ext cx="61913" cy="63500"/>
            </a:xfrm>
            <a:custGeom>
              <a:avLst/>
              <a:gdLst>
                <a:gd name="T0" fmla="*/ 5 w 35"/>
                <a:gd name="T1" fmla="*/ 28 h 36"/>
                <a:gd name="T2" fmla="*/ 28 w 35"/>
                <a:gd name="T3" fmla="*/ 30 h 36"/>
                <a:gd name="T4" fmla="*/ 30 w 35"/>
                <a:gd name="T5" fmla="*/ 8 h 36"/>
                <a:gd name="T6" fmla="*/ 7 w 35"/>
                <a:gd name="T7" fmla="*/ 6 h 36"/>
                <a:gd name="T8" fmla="*/ 5 w 35"/>
                <a:gd name="T9" fmla="*/ 28 h 36"/>
              </a:gdLst>
              <a:ahLst/>
              <a:cxnLst>
                <a:cxn ang="0">
                  <a:pos x="T0" y="T1"/>
                </a:cxn>
                <a:cxn ang="0">
                  <a:pos x="T2" y="T3"/>
                </a:cxn>
                <a:cxn ang="0">
                  <a:pos x="T4" y="T5"/>
                </a:cxn>
                <a:cxn ang="0">
                  <a:pos x="T6" y="T7"/>
                </a:cxn>
                <a:cxn ang="0">
                  <a:pos x="T8" y="T9"/>
                </a:cxn>
              </a:cxnLst>
              <a:rect l="0" t="0" r="r" b="b"/>
              <a:pathLst>
                <a:path w="35" h="36">
                  <a:moveTo>
                    <a:pt x="5" y="28"/>
                  </a:moveTo>
                  <a:cubicBezTo>
                    <a:pt x="11" y="35"/>
                    <a:pt x="21" y="36"/>
                    <a:pt x="28" y="30"/>
                  </a:cubicBezTo>
                  <a:cubicBezTo>
                    <a:pt x="34" y="24"/>
                    <a:pt x="35" y="14"/>
                    <a:pt x="30" y="8"/>
                  </a:cubicBezTo>
                  <a:cubicBezTo>
                    <a:pt x="24" y="1"/>
                    <a:pt x="14" y="0"/>
                    <a:pt x="7" y="6"/>
                  </a:cubicBezTo>
                  <a:cubicBezTo>
                    <a:pt x="1" y="11"/>
                    <a:pt x="0" y="21"/>
                    <a:pt x="5" y="28"/>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2" name="文本框 91"/>
          <p:cNvSpPr txBox="1"/>
          <p:nvPr/>
        </p:nvSpPr>
        <p:spPr>
          <a:xfrm>
            <a:off x="1341570" y="1314121"/>
            <a:ext cx="4031873" cy="1938992"/>
          </a:xfrm>
          <a:prstGeom prst="rect">
            <a:avLst/>
          </a:prstGeom>
          <a:noFill/>
        </p:spPr>
        <p:txBody>
          <a:bodyPr wrap="none" rtlCol="0">
            <a:spAutoFit/>
          </a:bodyPr>
          <a:lstStyle/>
          <a:p>
            <a:pPr algn="ctr"/>
            <a:r>
              <a:rPr lang="zh-CN" altLang="en-US" sz="6000" dirty="0" smtClean="0">
                <a:ln w="76200">
                  <a:noFill/>
                </a:ln>
                <a:solidFill>
                  <a:schemeClr val="tx1">
                    <a:lumMod val="75000"/>
                    <a:lumOff val="25000"/>
                  </a:schemeClr>
                </a:solidFill>
                <a:latin typeface="微软雅黑" panose="020B0503020204020204" pitchFamily="34" charset="-122"/>
                <a:ea typeface="微软雅黑" panose="020B0503020204020204" pitchFamily="34" charset="-122"/>
              </a:rPr>
              <a:t>信息系统和</a:t>
            </a:r>
            <a:endParaRPr lang="en-US" altLang="zh-CN" sz="6000" dirty="0" smtClean="0">
              <a:ln w="76200">
                <a:noFill/>
              </a:ln>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6000" dirty="0" smtClean="0">
                <a:ln w="76200">
                  <a:noFill/>
                </a:ln>
                <a:solidFill>
                  <a:schemeClr val="tx1">
                    <a:lumMod val="75000"/>
                    <a:lumOff val="25000"/>
                  </a:schemeClr>
                </a:solidFill>
                <a:latin typeface="微软雅黑" panose="020B0503020204020204" pitchFamily="34" charset="-122"/>
                <a:ea typeface="微软雅黑" panose="020B0503020204020204" pitchFamily="34" charset="-122"/>
              </a:rPr>
              <a:t>计算机网络</a:t>
            </a:r>
            <a:endParaRPr lang="zh-CN" altLang="en-US" sz="6000" dirty="0">
              <a:ln w="76200">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矩形 471"/>
          <p:cNvSpPr>
            <a:spLocks noChangeArrowheads="1"/>
          </p:cNvSpPr>
          <p:nvPr/>
        </p:nvSpPr>
        <p:spPr bwMode="auto">
          <a:xfrm>
            <a:off x="1496322" y="3263139"/>
            <a:ext cx="3262432" cy="398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南大附中</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2022.12</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94" name="直接连接符 93"/>
          <p:cNvCxnSpPr/>
          <p:nvPr/>
        </p:nvCxnSpPr>
        <p:spPr>
          <a:xfrm>
            <a:off x="1559384" y="3230624"/>
            <a:ext cx="3015229" cy="0"/>
          </a:xfrm>
          <a:prstGeom prst="line">
            <a:avLst/>
          </a:prstGeom>
          <a:ln>
            <a:solidFill>
              <a:srgbClr val="538DD3"/>
            </a:solidFill>
          </a:ln>
        </p:spPr>
        <p:style>
          <a:lnRef idx="1">
            <a:schemeClr val="accent1"/>
          </a:lnRef>
          <a:fillRef idx="0">
            <a:schemeClr val="accent1"/>
          </a:fillRef>
          <a:effectRef idx="0">
            <a:schemeClr val="accent1"/>
          </a:effectRef>
          <a:fontRef idx="minor">
            <a:schemeClr val="tx1"/>
          </a:fontRef>
        </p:style>
      </p:cxnSp>
      <p:sp>
        <p:nvSpPr>
          <p:cNvPr id="95" name="L 形 94"/>
          <p:cNvSpPr/>
          <p:nvPr/>
        </p:nvSpPr>
        <p:spPr>
          <a:xfrm rot="10800000" flipH="1">
            <a:off x="1214417" y="1131358"/>
            <a:ext cx="2070907" cy="1439121"/>
          </a:xfrm>
          <a:prstGeom prst="corner">
            <a:avLst>
              <a:gd name="adj1" fmla="val 4369"/>
              <a:gd name="adj2" fmla="val 4298"/>
            </a:avLst>
          </a:pr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30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16" presetClass="entr" presetSubtype="37" fill="hold" nodeType="withEffect">
                                  <p:stCondLst>
                                    <p:cond delay="1500"/>
                                  </p:stCondLst>
                                  <p:childTnLst>
                                    <p:set>
                                      <p:cBhvr>
                                        <p:cTn id="9" dur="1" fill="hold">
                                          <p:stCondLst>
                                            <p:cond delay="0"/>
                                          </p:stCondLst>
                                        </p:cTn>
                                        <p:tgtEl>
                                          <p:spTgt spid="94"/>
                                        </p:tgtEl>
                                        <p:attrNameLst>
                                          <p:attrName>style.visibility</p:attrName>
                                        </p:attrNameLst>
                                      </p:cBhvr>
                                      <p:to>
                                        <p:strVal val="visible"/>
                                      </p:to>
                                    </p:set>
                                    <p:animEffect transition="in" filter="barn(outVertical)">
                                      <p:cBhvr>
                                        <p:cTn id="10" dur="500"/>
                                        <p:tgtEl>
                                          <p:spTgt spid="94"/>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MH_Entry_1"/>
          <p:cNvSpPr/>
          <p:nvPr>
            <p:custDataLst>
              <p:tags r:id="rId2"/>
            </p:custDataLst>
          </p:nvPr>
        </p:nvSpPr>
        <p:spPr>
          <a:xfrm>
            <a:off x="537845" y="148590"/>
            <a:ext cx="3453242"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a:bodyPr>
          <a:lstStyle/>
          <a:p>
            <a:pPr algn="ct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计算机网络的概念和作用</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860611" y="882126"/>
            <a:ext cx="10026127" cy="5755422"/>
          </a:xfrm>
          <a:prstGeom prst="rect">
            <a:avLst/>
          </a:prstGeom>
          <a:noFill/>
        </p:spPr>
        <p:txBody>
          <a:bodyPr wrap="square" rtlCol="0">
            <a:spAutoFit/>
          </a:bodyPr>
          <a:lstStyle/>
          <a:p>
            <a:pPr algn="ctr"/>
            <a:r>
              <a:rPr lang="zh-CN" altLang="en-US" sz="3200" dirty="0" smtClean="0"/>
              <a:t>带宽</a:t>
            </a:r>
            <a:endParaRPr lang="en-US" altLang="zh-CN" sz="3200" dirty="0" smtClean="0"/>
          </a:p>
          <a:p>
            <a:r>
              <a:rPr lang="zh-CN" altLang="en-US" sz="2800" dirty="0" smtClean="0"/>
              <a:t>       一般在计算机网络中或互联网服务提供商（</a:t>
            </a:r>
            <a:r>
              <a:rPr lang="en-US" altLang="zh-CN" sz="2800" dirty="0" smtClean="0"/>
              <a:t>ISP</a:t>
            </a:r>
            <a:r>
              <a:rPr lang="zh-CN" altLang="en-US" sz="2800" dirty="0" smtClean="0"/>
              <a:t>）提供的线路中，带宽使用的单位是比特</a:t>
            </a:r>
            <a:r>
              <a:rPr lang="en-US" altLang="zh-CN" sz="2800" dirty="0" smtClean="0"/>
              <a:t>/</a:t>
            </a:r>
            <a:r>
              <a:rPr lang="zh-CN" altLang="en-US" sz="2800" dirty="0" smtClean="0"/>
              <a:t>秒（</a:t>
            </a:r>
            <a:r>
              <a:rPr lang="en-US" altLang="zh-CN" sz="2800" dirty="0" smtClean="0"/>
              <a:t>bit/s</a:t>
            </a:r>
            <a:r>
              <a:rPr lang="zh-CN" altLang="en-US" sz="2800" dirty="0" smtClean="0"/>
              <a:t>），而下载软件显示的一般是字节</a:t>
            </a:r>
            <a:r>
              <a:rPr lang="en-US" altLang="zh-CN" sz="2800" dirty="0" smtClean="0"/>
              <a:t>/</a:t>
            </a:r>
            <a:r>
              <a:rPr lang="zh-CN" altLang="en-US" sz="2800" dirty="0" smtClean="0"/>
              <a:t>秒（</a:t>
            </a:r>
            <a:r>
              <a:rPr lang="en-US" altLang="zh-CN" sz="2800" dirty="0" smtClean="0"/>
              <a:t>Byte/s</a:t>
            </a:r>
            <a:r>
              <a:rPr lang="zh-CN" altLang="en-US" sz="2800" dirty="0" smtClean="0"/>
              <a:t>），所以要通过换算，才能得出实际带宽值。</a:t>
            </a:r>
          </a:p>
          <a:p>
            <a:r>
              <a:rPr lang="zh-CN" altLang="en-US" sz="2800" dirty="0" smtClean="0">
                <a:latin typeface="华文新魏" pitchFamily="2" charset="-122"/>
                <a:ea typeface="华文新魏" pitchFamily="2" charset="-122"/>
              </a:rPr>
              <a:t>换算公式如下：</a:t>
            </a:r>
          </a:p>
          <a:p>
            <a:r>
              <a:rPr lang="en-US" altLang="zh-CN" sz="2800" dirty="0" smtClean="0">
                <a:latin typeface="华文新魏" pitchFamily="2" charset="-122"/>
                <a:ea typeface="华文新魏" pitchFamily="2" charset="-122"/>
              </a:rPr>
              <a:t>1Byte=8bit</a:t>
            </a:r>
            <a:r>
              <a:rPr lang="zh-CN" altLang="en-US" sz="2800" dirty="0" smtClean="0">
                <a:latin typeface="华文新魏" pitchFamily="2" charset="-122"/>
                <a:ea typeface="华文新魏" pitchFamily="2" charset="-122"/>
              </a:rPr>
              <a:t>，即</a:t>
            </a:r>
            <a:r>
              <a:rPr lang="en-US" altLang="zh-CN" sz="2800" dirty="0" smtClean="0">
                <a:latin typeface="华文新魏" pitchFamily="2" charset="-122"/>
                <a:ea typeface="华文新魏" pitchFamily="2" charset="-122"/>
              </a:rPr>
              <a:t>1B</a:t>
            </a:r>
            <a:r>
              <a:rPr lang="zh-CN" altLang="en-US" sz="2800" dirty="0" smtClean="0">
                <a:latin typeface="华文新魏" pitchFamily="2" charset="-122"/>
                <a:ea typeface="华文新魏" pitchFamily="2" charset="-122"/>
              </a:rPr>
              <a:t>＝</a:t>
            </a:r>
            <a:r>
              <a:rPr lang="en-US" altLang="zh-CN" sz="2800" dirty="0" smtClean="0">
                <a:latin typeface="华文新魏" pitchFamily="2" charset="-122"/>
                <a:ea typeface="华文新魏" pitchFamily="2" charset="-122"/>
              </a:rPr>
              <a:t>8b</a:t>
            </a:r>
          </a:p>
          <a:p>
            <a:r>
              <a:rPr lang="en-US" altLang="zh-CN" sz="2800" dirty="0" smtClean="0">
                <a:latin typeface="华文新魏" pitchFamily="2" charset="-122"/>
                <a:ea typeface="华文新魏" pitchFamily="2" charset="-122"/>
              </a:rPr>
              <a:t>1B/s=8b/s</a:t>
            </a:r>
          </a:p>
          <a:p>
            <a:r>
              <a:rPr lang="en-US" altLang="zh-CN" sz="2800" dirty="0" smtClean="0">
                <a:latin typeface="华文新魏" pitchFamily="2" charset="-122"/>
                <a:ea typeface="华文新魏" pitchFamily="2" charset="-122"/>
              </a:rPr>
              <a:t>1KB=1024B</a:t>
            </a:r>
            <a:r>
              <a:rPr lang="zh-CN" altLang="en-US" sz="2800" dirty="0" smtClean="0">
                <a:latin typeface="华文新魏" pitchFamily="2" charset="-122"/>
                <a:ea typeface="华文新魏" pitchFamily="2" charset="-122"/>
              </a:rPr>
              <a:t>，</a:t>
            </a:r>
            <a:r>
              <a:rPr lang="en-US" altLang="zh-CN" sz="2800" dirty="0" smtClean="0">
                <a:latin typeface="华文新魏" pitchFamily="2" charset="-122"/>
                <a:ea typeface="华文新魏" pitchFamily="2" charset="-122"/>
              </a:rPr>
              <a:t>1Kb=1024b</a:t>
            </a:r>
          </a:p>
          <a:p>
            <a:r>
              <a:rPr lang="en-US" altLang="zh-CN" sz="2800" dirty="0" smtClean="0">
                <a:latin typeface="华文新魏" pitchFamily="2" charset="-122"/>
                <a:ea typeface="华文新魏" pitchFamily="2" charset="-122"/>
              </a:rPr>
              <a:t>1MB=1024KB</a:t>
            </a:r>
            <a:r>
              <a:rPr lang="zh-CN" altLang="en-US" sz="2800" dirty="0" smtClean="0">
                <a:latin typeface="华文新魏" pitchFamily="2" charset="-122"/>
                <a:ea typeface="华文新魏" pitchFamily="2" charset="-122"/>
              </a:rPr>
              <a:t>，</a:t>
            </a:r>
            <a:r>
              <a:rPr lang="en-US" altLang="zh-CN" sz="2800" dirty="0" smtClean="0">
                <a:latin typeface="华文新魏" pitchFamily="2" charset="-122"/>
                <a:ea typeface="华文新魏" pitchFamily="2" charset="-122"/>
              </a:rPr>
              <a:t>1Mb=1024Kb</a:t>
            </a:r>
          </a:p>
          <a:p>
            <a:r>
              <a:rPr lang="zh-CN" altLang="en-US" sz="2800" dirty="0" smtClean="0">
                <a:solidFill>
                  <a:srgbClr val="0070C0"/>
                </a:solidFill>
                <a:latin typeface="黑体" pitchFamily="49" charset="-122"/>
                <a:ea typeface="黑体" pitchFamily="49" charset="-122"/>
              </a:rPr>
              <a:t>如下载软件时显示下载速度为</a:t>
            </a:r>
            <a:r>
              <a:rPr lang="en-US" altLang="zh-CN" sz="2800" dirty="0" smtClean="0">
                <a:solidFill>
                  <a:srgbClr val="0070C0"/>
                </a:solidFill>
                <a:latin typeface="黑体" pitchFamily="49" charset="-122"/>
                <a:ea typeface="黑体" pitchFamily="49" charset="-122"/>
              </a:rPr>
              <a:t>128Kps</a:t>
            </a:r>
            <a:r>
              <a:rPr lang="zh-CN" altLang="en-US" sz="2800" dirty="0" smtClean="0">
                <a:solidFill>
                  <a:srgbClr val="0070C0"/>
                </a:solidFill>
                <a:latin typeface="黑体" pitchFamily="49" charset="-122"/>
                <a:ea typeface="黑体" pitchFamily="49" charset="-122"/>
              </a:rPr>
              <a:t>（即</a:t>
            </a:r>
            <a:r>
              <a:rPr lang="en-US" altLang="zh-CN" sz="2800" dirty="0" smtClean="0">
                <a:solidFill>
                  <a:srgbClr val="0070C0"/>
                </a:solidFill>
                <a:latin typeface="黑体" pitchFamily="49" charset="-122"/>
                <a:ea typeface="黑体" pitchFamily="49" charset="-122"/>
              </a:rPr>
              <a:t>128KB/s</a:t>
            </a:r>
            <a:r>
              <a:rPr lang="zh-CN" altLang="en-US" sz="2800" dirty="0" smtClean="0">
                <a:solidFill>
                  <a:srgbClr val="0070C0"/>
                </a:solidFill>
                <a:latin typeface="黑体" pitchFamily="49" charset="-122"/>
                <a:ea typeface="黑体" pitchFamily="49" charset="-122"/>
              </a:rPr>
              <a:t>）</a:t>
            </a:r>
            <a:r>
              <a:rPr lang="en-US" altLang="zh-CN" sz="2800" dirty="0" smtClean="0">
                <a:solidFill>
                  <a:srgbClr val="0070C0"/>
                </a:solidFill>
                <a:latin typeface="黑体" pitchFamily="49" charset="-122"/>
                <a:ea typeface="黑体" pitchFamily="49" charset="-122"/>
              </a:rPr>
              <a:t>,</a:t>
            </a:r>
            <a:r>
              <a:rPr lang="zh-CN" altLang="en-US" sz="2800" dirty="0" smtClean="0">
                <a:solidFill>
                  <a:srgbClr val="0070C0"/>
                </a:solidFill>
                <a:latin typeface="黑体" pitchFamily="49" charset="-122"/>
                <a:ea typeface="黑体" pitchFamily="49" charset="-122"/>
              </a:rPr>
              <a:t>则实际带宽为</a:t>
            </a:r>
          </a:p>
          <a:p>
            <a:r>
              <a:rPr lang="zh-CN" altLang="en-US" sz="2800" dirty="0" smtClean="0">
                <a:solidFill>
                  <a:srgbClr val="0070C0"/>
                </a:solidFill>
                <a:latin typeface="黑体" pitchFamily="49" charset="-122"/>
                <a:ea typeface="黑体" pitchFamily="49" charset="-122"/>
              </a:rPr>
              <a:t>	</a:t>
            </a:r>
            <a:r>
              <a:rPr lang="en-US" altLang="zh-CN" sz="2800" dirty="0" smtClean="0">
                <a:solidFill>
                  <a:srgbClr val="0070C0"/>
                </a:solidFill>
                <a:latin typeface="黑体" pitchFamily="49" charset="-122"/>
                <a:ea typeface="黑体" pitchFamily="49" charset="-122"/>
              </a:rPr>
              <a:t>128KB/s</a:t>
            </a:r>
            <a:r>
              <a:rPr lang="zh-CN" altLang="en-US" sz="2800" dirty="0" smtClean="0">
                <a:solidFill>
                  <a:srgbClr val="0070C0"/>
                </a:solidFill>
                <a:latin typeface="黑体" pitchFamily="49" charset="-122"/>
                <a:ea typeface="黑体" pitchFamily="49" charset="-122"/>
              </a:rPr>
              <a:t>＝</a:t>
            </a:r>
            <a:r>
              <a:rPr lang="en-US" altLang="zh-CN" sz="2800" dirty="0" smtClean="0">
                <a:solidFill>
                  <a:srgbClr val="0070C0"/>
                </a:solidFill>
                <a:latin typeface="黑体" pitchFamily="49" charset="-122"/>
                <a:ea typeface="黑体" pitchFamily="49" charset="-122"/>
              </a:rPr>
              <a:t>128×8Kb/s=1024Kb/s=1Mb/s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MH_Entry_1"/>
          <p:cNvSpPr/>
          <p:nvPr>
            <p:custDataLst>
              <p:tags r:id="rId2"/>
            </p:custDataLst>
          </p:nvPr>
        </p:nvSpPr>
        <p:spPr>
          <a:xfrm>
            <a:off x="537845" y="148590"/>
            <a:ext cx="279273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计算机网络分类</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935914" y="1215614"/>
            <a:ext cx="10327341" cy="4247317"/>
          </a:xfrm>
          <a:prstGeom prst="rect">
            <a:avLst/>
          </a:prstGeom>
          <a:noFill/>
        </p:spPr>
        <p:txBody>
          <a:bodyPr wrap="square" rtlCol="0">
            <a:spAutoFit/>
          </a:bodyPr>
          <a:lstStyle/>
          <a:p>
            <a:r>
              <a:rPr lang="en-US" altLang="zh-CN" sz="2800" dirty="0" smtClean="0"/>
              <a:t>       </a:t>
            </a:r>
            <a:r>
              <a:rPr lang="zh-CN" altLang="zh-CN" sz="2800" dirty="0" smtClean="0"/>
              <a:t>根据地理范围的划分标准，可以把网络划分为</a:t>
            </a:r>
            <a:r>
              <a:rPr lang="zh-CN" altLang="zh-CN" sz="2800" dirty="0" smtClean="0">
                <a:solidFill>
                  <a:srgbClr val="FF0000"/>
                </a:solidFill>
              </a:rPr>
              <a:t>局域网、城域网和广域网</a:t>
            </a:r>
            <a:r>
              <a:rPr lang="zh-CN" altLang="zh-CN" sz="2800" dirty="0" smtClean="0"/>
              <a:t>。</a:t>
            </a:r>
            <a:endParaRPr lang="en-US" altLang="zh-CN" sz="2800" dirty="0" smtClean="0"/>
          </a:p>
          <a:p>
            <a:endParaRPr lang="zh-CN" altLang="zh-CN" sz="2800" dirty="0" smtClean="0"/>
          </a:p>
          <a:p>
            <a:r>
              <a:rPr lang="zh-CN" altLang="zh-CN" sz="2400" dirty="0" smtClean="0"/>
              <a:t>局域网</a:t>
            </a:r>
            <a:r>
              <a:rPr lang="en-US" altLang="zh-CN" sz="2400" dirty="0" smtClean="0"/>
              <a:t>(Local Area Network</a:t>
            </a:r>
            <a:r>
              <a:rPr lang="zh-CN" altLang="zh-CN" sz="2400" dirty="0" smtClean="0"/>
              <a:t>，</a:t>
            </a:r>
            <a:r>
              <a:rPr lang="en-US" altLang="zh-CN" sz="2400" dirty="0" smtClean="0"/>
              <a:t>LAN)</a:t>
            </a:r>
            <a:r>
              <a:rPr lang="zh-CN" altLang="zh-CN" sz="2400" dirty="0" smtClean="0"/>
              <a:t> 如学校的计算机教室、电子阅览室等。</a:t>
            </a:r>
            <a:endParaRPr lang="en-US" altLang="zh-CN" sz="2400" dirty="0" smtClean="0"/>
          </a:p>
          <a:p>
            <a:endParaRPr lang="zh-CN" altLang="zh-CN" sz="2400" dirty="0" smtClean="0"/>
          </a:p>
          <a:p>
            <a:r>
              <a:rPr lang="zh-CN" altLang="zh-CN" sz="2400" dirty="0" smtClean="0"/>
              <a:t>城域网</a:t>
            </a:r>
            <a:r>
              <a:rPr lang="en-US" altLang="zh-CN" sz="2400" dirty="0" smtClean="0"/>
              <a:t>(Metropolitan Area Network</a:t>
            </a:r>
            <a:r>
              <a:rPr lang="zh-CN" altLang="zh-CN" sz="2400" dirty="0" smtClean="0"/>
              <a:t>，</a:t>
            </a:r>
            <a:r>
              <a:rPr lang="en-US" altLang="zh-CN" sz="2400" dirty="0" smtClean="0"/>
              <a:t>MAN)</a:t>
            </a:r>
            <a:r>
              <a:rPr lang="zh-CN" altLang="zh-CN" sz="2400" dirty="0" smtClean="0"/>
              <a:t> 传输媒介主要采用光纤，网内传输延时较小，网速非常快。如教育城域网。</a:t>
            </a:r>
            <a:endParaRPr lang="en-US" altLang="zh-CN" sz="2400" dirty="0" smtClean="0"/>
          </a:p>
          <a:p>
            <a:endParaRPr lang="zh-CN" altLang="zh-CN" sz="2400" dirty="0" smtClean="0"/>
          </a:p>
          <a:p>
            <a:r>
              <a:rPr lang="zh-CN" altLang="zh-CN" sz="2400" dirty="0" smtClean="0"/>
              <a:t>广域网</a:t>
            </a:r>
            <a:r>
              <a:rPr lang="en-US" altLang="zh-CN" sz="2400" dirty="0" smtClean="0"/>
              <a:t>(Wide Area Network</a:t>
            </a:r>
            <a:r>
              <a:rPr lang="zh-CN" altLang="zh-CN" sz="2400" dirty="0" smtClean="0"/>
              <a:t>，</a:t>
            </a:r>
            <a:r>
              <a:rPr lang="en-US" altLang="zh-CN" sz="2400" dirty="0" smtClean="0"/>
              <a:t>WAN)</a:t>
            </a:r>
            <a:r>
              <a:rPr lang="zh-CN" altLang="zh-CN" sz="2400" dirty="0" smtClean="0"/>
              <a:t>也称为远程网</a:t>
            </a:r>
            <a:r>
              <a:rPr lang="en-US" altLang="zh-CN" sz="2400" dirty="0" smtClean="0"/>
              <a:t>,</a:t>
            </a:r>
            <a:r>
              <a:rPr lang="zh-CN" altLang="zh-CN" sz="2400" dirty="0" smtClean="0"/>
              <a:t>它所覆盖的范围比较广。互联网</a:t>
            </a:r>
            <a:r>
              <a:rPr lang="en-US" altLang="zh-CN" sz="2400" dirty="0" smtClean="0"/>
              <a:t>(Internet)</a:t>
            </a:r>
            <a:r>
              <a:rPr lang="zh-CN" altLang="zh-CN" sz="2400" dirty="0" smtClean="0"/>
              <a:t>是最大的广域网。</a:t>
            </a: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MH_Entry_1"/>
          <p:cNvSpPr/>
          <p:nvPr>
            <p:custDataLst>
              <p:tags r:id="rId2"/>
            </p:custDataLst>
          </p:nvPr>
        </p:nvSpPr>
        <p:spPr>
          <a:xfrm>
            <a:off x="634664" y="137832"/>
            <a:ext cx="1592169"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网络协议</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TextBox 17"/>
          <p:cNvSpPr txBox="1"/>
          <p:nvPr/>
        </p:nvSpPr>
        <p:spPr>
          <a:xfrm>
            <a:off x="1721224" y="968188"/>
            <a:ext cx="8649148" cy="954107"/>
          </a:xfrm>
          <a:prstGeom prst="rect">
            <a:avLst/>
          </a:prstGeom>
          <a:noFill/>
        </p:spPr>
        <p:txBody>
          <a:bodyPr wrap="square" rtlCol="0">
            <a:spAutoFit/>
          </a:bodyPr>
          <a:lstStyle/>
          <a:p>
            <a:r>
              <a:rPr lang="zh-CN" altLang="zh-CN" sz="2800" dirty="0" smtClean="0"/>
              <a:t>网络协议是为在计算机网络中进行数据交换而建立的规则、标准或约定的集合。</a:t>
            </a:r>
            <a:endParaRPr lang="zh-CN" altLang="en-US" sz="2800" dirty="0" smtClean="0"/>
          </a:p>
        </p:txBody>
      </p:sp>
      <p:pic>
        <p:nvPicPr>
          <p:cNvPr id="24578" name="Picture 2" descr="https://gimg2.baidu.com/image_search/src=http%3A%2F%2Ffile.elecfans.com%2Fweb1%2FM00%2FCB%2F97%2Fo4YBAF-SpmuAZ6iXAAPw1fUGD1k628.png&amp;refer=http%3A%2F%2Ffile.elecfans.com&amp;app=2002&amp;size=f9999,10000&amp;q=a80&amp;n=0&amp;g=0n&amp;fmt=auto?sec=1672477897&amp;t=7af394b2446b7c73128da785aca56c0e"/>
          <p:cNvPicPr>
            <a:picLocks noChangeAspect="1" noChangeArrowheads="1"/>
          </p:cNvPicPr>
          <p:nvPr/>
        </p:nvPicPr>
        <p:blipFill>
          <a:blip r:embed="rId5" cstate="print"/>
          <a:srcRect/>
          <a:stretch>
            <a:fillRect/>
          </a:stretch>
        </p:blipFill>
        <p:spPr bwMode="auto">
          <a:xfrm>
            <a:off x="1543312" y="1848652"/>
            <a:ext cx="8667750" cy="46291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ts val="3500"/>
              </a:lnSpc>
            </a:pPr>
            <a:endParaRPr lang="zh-CN" altLang="en-US"/>
          </a:p>
        </p:txBody>
      </p:sp>
      <p:grpSp>
        <p:nvGrpSpPr>
          <p:cNvPr id="8"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MH_Entry_1"/>
          <p:cNvSpPr/>
          <p:nvPr>
            <p:custDataLst>
              <p:tags r:id="rId2"/>
            </p:custDataLst>
          </p:nvPr>
        </p:nvSpPr>
        <p:spPr>
          <a:xfrm>
            <a:off x="699210" y="137832"/>
            <a:ext cx="1473835"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lang="en-US" altLang="zh-CN" sz="2400" dirty="0" err="1" smtClean="0">
                <a:solidFill>
                  <a:schemeClr val="tx1">
                    <a:lumMod val="75000"/>
                    <a:lumOff val="25000"/>
                  </a:schemeClr>
                </a:solidFill>
                <a:latin typeface="微软雅黑" panose="020B0503020204020204" pitchFamily="34" charset="-122"/>
                <a:ea typeface="微软雅黑" panose="020B0503020204020204" pitchFamily="34" charset="-122"/>
              </a:rPr>
              <a:t>Ip</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地址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23570" y="874395"/>
            <a:ext cx="10850880" cy="1336456"/>
          </a:xfrm>
          <a:prstGeom prst="rect">
            <a:avLst/>
          </a:prstGeom>
          <a:noFill/>
        </p:spPr>
        <p:txBody>
          <a:bodyPr wrap="square" rtlCol="0">
            <a:spAutoFit/>
          </a:bodyPr>
          <a:lstStyle/>
          <a:p>
            <a:pPr fontAlgn="auto">
              <a:lnSpc>
                <a:spcPts val="5000"/>
              </a:lnSpc>
            </a:pPr>
            <a:r>
              <a:rPr lang="en-US" altLang="zh-CN" sz="2800" dirty="0" smtClean="0"/>
              <a:t>IP</a:t>
            </a:r>
            <a:r>
              <a:rPr lang="zh-CN" altLang="zh-CN" sz="2800" dirty="0" smtClean="0"/>
              <a:t>地址是指互联网协议地址，它为互联网上的每一台主机分配一个逻辑地址。</a:t>
            </a:r>
            <a:endParaRPr lang="zh-CN" altLang="en-US" sz="2800" dirty="0">
              <a:latin typeface="华文中宋" panose="02010600040101010101" charset="-122"/>
              <a:ea typeface="华文中宋" panose="02010600040101010101" charset="-122"/>
              <a:cs typeface="华文中宋" panose="02010600040101010101" charset="-122"/>
            </a:endParaRPr>
          </a:p>
        </p:txBody>
      </p:sp>
      <p:sp>
        <p:nvSpPr>
          <p:cNvPr id="12" name="TextBox 11"/>
          <p:cNvSpPr txBox="1"/>
          <p:nvPr/>
        </p:nvSpPr>
        <p:spPr>
          <a:xfrm>
            <a:off x="742278" y="2366682"/>
            <a:ext cx="10413402" cy="830997"/>
          </a:xfrm>
          <a:prstGeom prst="rect">
            <a:avLst/>
          </a:prstGeom>
          <a:noFill/>
        </p:spPr>
        <p:txBody>
          <a:bodyPr wrap="square" rtlCol="0">
            <a:spAutoFit/>
          </a:bodyPr>
          <a:lstStyle/>
          <a:p>
            <a:r>
              <a:rPr lang="en-US" altLang="zh-CN" sz="2400" dirty="0" smtClean="0"/>
              <a:t>IPv4</a:t>
            </a:r>
            <a:r>
              <a:rPr lang="zh-CN" altLang="zh-CN" sz="2400" dirty="0" smtClean="0"/>
              <a:t>地址是一个</a:t>
            </a:r>
            <a:r>
              <a:rPr lang="en-US" altLang="zh-CN" sz="2400" dirty="0" smtClean="0"/>
              <a:t>32</a:t>
            </a:r>
            <a:r>
              <a:rPr lang="zh-CN" altLang="zh-CN" sz="2400" dirty="0" smtClean="0"/>
              <a:t>位的二进制数，通常被分割为</a:t>
            </a:r>
            <a:r>
              <a:rPr lang="en-US" altLang="zh-CN" sz="2400" dirty="0" smtClean="0"/>
              <a:t>4</a:t>
            </a:r>
            <a:r>
              <a:rPr lang="zh-CN" altLang="zh-CN" sz="2400" dirty="0" smtClean="0"/>
              <a:t>个</a:t>
            </a:r>
            <a:r>
              <a:rPr lang="en-US" altLang="zh-CN" sz="2400" dirty="0" smtClean="0"/>
              <a:t>8</a:t>
            </a:r>
            <a:r>
              <a:rPr lang="zh-CN" altLang="zh-CN" sz="2400" dirty="0" smtClean="0"/>
              <a:t>位二进制数，用</a:t>
            </a:r>
            <a:r>
              <a:rPr lang="en-US" altLang="zh-CN" sz="2400" dirty="0" smtClean="0"/>
              <a:t>“</a:t>
            </a:r>
            <a:r>
              <a:rPr lang="zh-CN" altLang="zh-CN" sz="2400" dirty="0" smtClean="0"/>
              <a:t>点分十进制</a:t>
            </a:r>
            <a:r>
              <a:rPr lang="en-US" altLang="zh-CN" sz="2400" dirty="0" smtClean="0"/>
              <a:t>”</a:t>
            </a:r>
            <a:r>
              <a:rPr lang="zh-CN" altLang="zh-CN" sz="2400" dirty="0" smtClean="0"/>
              <a:t>表示成（</a:t>
            </a:r>
            <a:r>
              <a:rPr lang="en-US" altLang="zh-CN" sz="2400" dirty="0" err="1" smtClean="0"/>
              <a:t>a.b.c.d</a:t>
            </a:r>
            <a:r>
              <a:rPr lang="zh-CN" altLang="zh-CN" sz="2400" dirty="0" smtClean="0"/>
              <a:t>）的形式，其中每段都是</a:t>
            </a:r>
            <a:r>
              <a:rPr lang="en-US" altLang="zh-CN" sz="2400" dirty="0" smtClean="0"/>
              <a:t>0</a:t>
            </a:r>
            <a:r>
              <a:rPr lang="zh-CN" altLang="zh-CN" sz="2400" dirty="0" smtClean="0"/>
              <a:t>～</a:t>
            </a:r>
            <a:r>
              <a:rPr lang="en-US" altLang="zh-CN" sz="2400" dirty="0" smtClean="0"/>
              <a:t>255</a:t>
            </a:r>
            <a:r>
              <a:rPr lang="zh-CN" altLang="zh-CN" sz="2400" dirty="0" smtClean="0"/>
              <a:t>之间的十进制整数。</a:t>
            </a:r>
            <a:endParaRPr lang="zh-CN" altLang="en-US" sz="2400" dirty="0"/>
          </a:p>
        </p:txBody>
      </p:sp>
      <p:sp>
        <p:nvSpPr>
          <p:cNvPr id="13" name="矩形 12"/>
          <p:cNvSpPr/>
          <p:nvPr/>
        </p:nvSpPr>
        <p:spPr>
          <a:xfrm>
            <a:off x="1612992" y="3416456"/>
            <a:ext cx="6994222" cy="523220"/>
          </a:xfrm>
          <a:prstGeom prst="rect">
            <a:avLst/>
          </a:prstGeom>
          <a:solidFill>
            <a:srgbClr val="FFFF00"/>
          </a:solidFill>
        </p:spPr>
        <p:txBody>
          <a:bodyPr wrap="none">
            <a:spAutoFit/>
          </a:bodyPr>
          <a:lstStyle/>
          <a:p>
            <a:r>
              <a:rPr lang="en-US" altLang="zh-CN" sz="2800" b="1" dirty="0" smtClean="0">
                <a:solidFill>
                  <a:srgbClr val="0070C0"/>
                </a:solidFill>
                <a:latin typeface="华文细黑" panose="02010600040101010101" pitchFamily="2" charset="-122"/>
                <a:ea typeface="华文细黑" panose="02010600040101010101" pitchFamily="2" charset="-122"/>
              </a:rPr>
              <a:t>11001010  10101000  00000001 10101011</a:t>
            </a:r>
            <a:endParaRPr lang="zh-CN" altLang="en-US" sz="2800" dirty="0">
              <a:solidFill>
                <a:srgbClr val="0070C0"/>
              </a:solidFill>
            </a:endParaRPr>
          </a:p>
        </p:txBody>
      </p:sp>
      <p:sp>
        <p:nvSpPr>
          <p:cNvPr id="14" name="矩形 13"/>
          <p:cNvSpPr/>
          <p:nvPr/>
        </p:nvSpPr>
        <p:spPr>
          <a:xfrm>
            <a:off x="2593103" y="4147976"/>
            <a:ext cx="5539678" cy="523220"/>
          </a:xfrm>
          <a:prstGeom prst="rect">
            <a:avLst/>
          </a:prstGeom>
          <a:solidFill>
            <a:srgbClr val="FF0000"/>
          </a:solidFill>
        </p:spPr>
        <p:txBody>
          <a:bodyPr wrap="square">
            <a:spAutoFit/>
          </a:bodyPr>
          <a:lstStyle/>
          <a:p>
            <a:r>
              <a:rPr lang="en-US" altLang="zh-CN" sz="2800" b="1" dirty="0" smtClean="0">
                <a:latin typeface="华文细黑" panose="02010600040101010101" pitchFamily="2" charset="-122"/>
                <a:ea typeface="华文细黑" panose="02010600040101010101" pitchFamily="2" charset="-122"/>
              </a:rPr>
              <a:t>192      .    168     .     1    .    171</a:t>
            </a:r>
            <a:endParaRPr lang="zh-CN" altLang="en-US" sz="2800" b="1" dirty="0" smtClean="0">
              <a:latin typeface="华文细黑" panose="02010600040101010101" pitchFamily="2" charset="-122"/>
              <a:ea typeface="华文细黑" panose="02010600040101010101" pitchFamily="2" charset="-122"/>
            </a:endParaRPr>
          </a:p>
        </p:txBody>
      </p:sp>
      <p:sp>
        <p:nvSpPr>
          <p:cNvPr id="15" name="矩形 14"/>
          <p:cNvSpPr/>
          <p:nvPr/>
        </p:nvSpPr>
        <p:spPr>
          <a:xfrm>
            <a:off x="853439" y="4816301"/>
            <a:ext cx="7365403" cy="830997"/>
          </a:xfrm>
          <a:prstGeom prst="rect">
            <a:avLst/>
          </a:prstGeom>
        </p:spPr>
        <p:txBody>
          <a:bodyPr wrap="square">
            <a:spAutoFit/>
          </a:bodyPr>
          <a:lstStyle/>
          <a:p>
            <a:r>
              <a:rPr lang="en-US" altLang="zh-CN" sz="2400" dirty="0" smtClean="0"/>
              <a:t>IPv6</a:t>
            </a:r>
            <a:r>
              <a:rPr lang="zh-CN" altLang="zh-CN" sz="2400" dirty="0" smtClean="0"/>
              <a:t>地址是一个</a:t>
            </a:r>
            <a:r>
              <a:rPr lang="en-US" altLang="zh-CN" sz="2400" dirty="0" smtClean="0"/>
              <a:t>128</a:t>
            </a:r>
            <a:r>
              <a:rPr lang="zh-CN" altLang="zh-CN" sz="2400" dirty="0" smtClean="0"/>
              <a:t>位的二进制数，采用的是每两个字节（用十六进制数表示）用</a:t>
            </a:r>
            <a:r>
              <a:rPr lang="en-US" altLang="zh-CN" sz="2400" dirty="0" smtClean="0"/>
              <a:t>“:”</a:t>
            </a:r>
            <a:r>
              <a:rPr lang="zh-CN" altLang="zh-CN" sz="2400" dirty="0" smtClean="0"/>
              <a:t>分割的表示形式。</a:t>
            </a:r>
            <a:endParaRPr lang="zh-CN" altLang="en-US" sz="2400" dirty="0" smtClean="0"/>
          </a:p>
        </p:txBody>
      </p:sp>
      <p:pic>
        <p:nvPicPr>
          <p:cNvPr id="19457" name="Picture 1"/>
          <p:cNvPicPr>
            <a:picLocks noChangeAspect="1" noChangeArrowheads="1"/>
          </p:cNvPicPr>
          <p:nvPr/>
        </p:nvPicPr>
        <p:blipFill>
          <a:blip r:embed="rId4" cstate="print"/>
          <a:srcRect/>
          <a:stretch>
            <a:fillRect/>
          </a:stretch>
        </p:blipFill>
        <p:spPr bwMode="auto">
          <a:xfrm>
            <a:off x="8421614" y="3770501"/>
            <a:ext cx="3438525" cy="2867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TextBox 17"/>
          <p:cNvSpPr txBox="1"/>
          <p:nvPr/>
        </p:nvSpPr>
        <p:spPr>
          <a:xfrm>
            <a:off x="1065007" y="957430"/>
            <a:ext cx="10069157" cy="954107"/>
          </a:xfrm>
          <a:prstGeom prst="rect">
            <a:avLst/>
          </a:prstGeom>
          <a:noFill/>
        </p:spPr>
        <p:txBody>
          <a:bodyPr wrap="square" rtlCol="0">
            <a:spAutoFit/>
          </a:bodyPr>
          <a:lstStyle/>
          <a:p>
            <a:r>
              <a:rPr lang="zh-CN" altLang="en-US" sz="2800" dirty="0" smtClean="0"/>
              <a:t>子网掩码</a:t>
            </a:r>
            <a:r>
              <a:rPr lang="zh-CN" altLang="zh-CN" sz="2800" dirty="0" smtClean="0"/>
              <a:t>是</a:t>
            </a:r>
            <a:r>
              <a:rPr lang="en-US" altLang="zh-CN" sz="2800" dirty="0" smtClean="0"/>
              <a:t>32</a:t>
            </a:r>
            <a:r>
              <a:rPr lang="zh-CN" altLang="zh-CN" sz="2800" dirty="0" smtClean="0"/>
              <a:t>位二进制数。子网掩码中，二进制数</a:t>
            </a:r>
            <a:r>
              <a:rPr lang="en-US" altLang="zh-CN" sz="2800" dirty="0" smtClean="0"/>
              <a:t>1</a:t>
            </a:r>
            <a:r>
              <a:rPr lang="zh-CN" altLang="zh-CN" sz="2800" dirty="0" smtClean="0"/>
              <a:t>对应的</a:t>
            </a:r>
            <a:r>
              <a:rPr lang="en-US" altLang="zh-CN" sz="2800" dirty="0" smtClean="0"/>
              <a:t>IP</a:t>
            </a:r>
            <a:r>
              <a:rPr lang="zh-CN" altLang="zh-CN" sz="2800" dirty="0" smtClean="0"/>
              <a:t>地址位为网络编码，二进制数</a:t>
            </a:r>
            <a:r>
              <a:rPr lang="en-US" altLang="zh-CN" sz="2800" dirty="0" smtClean="0"/>
              <a:t>0</a:t>
            </a:r>
            <a:r>
              <a:rPr lang="zh-CN" altLang="zh-CN" sz="2800" dirty="0" smtClean="0"/>
              <a:t>对应的</a:t>
            </a:r>
            <a:r>
              <a:rPr lang="en-US" altLang="zh-CN" sz="2800" dirty="0" smtClean="0"/>
              <a:t>IP</a:t>
            </a:r>
            <a:r>
              <a:rPr lang="zh-CN" altLang="zh-CN" sz="2800" dirty="0" smtClean="0"/>
              <a:t>地址位为主机编码。</a:t>
            </a:r>
            <a:endParaRPr lang="zh-CN" altLang="en-US" sz="2800" dirty="0" smtClean="0"/>
          </a:p>
        </p:txBody>
      </p:sp>
      <p:sp>
        <p:nvSpPr>
          <p:cNvPr id="12" name="MH_Entry_1"/>
          <p:cNvSpPr/>
          <p:nvPr>
            <p:custDataLst>
              <p:tags r:id="rId2"/>
            </p:custDataLst>
          </p:nvPr>
        </p:nvSpPr>
        <p:spPr>
          <a:xfrm>
            <a:off x="688453" y="148590"/>
            <a:ext cx="1473835"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lang="en-US" altLang="zh-CN" sz="2400" dirty="0" err="1" smtClean="0">
                <a:solidFill>
                  <a:schemeClr val="tx1">
                    <a:lumMod val="75000"/>
                    <a:lumOff val="25000"/>
                  </a:schemeClr>
                </a:solidFill>
                <a:latin typeface="微软雅黑" panose="020B0503020204020204" pitchFamily="34" charset="-122"/>
                <a:ea typeface="微软雅黑" panose="020B0503020204020204" pitchFamily="34" charset="-122"/>
              </a:rPr>
              <a:t>Ip</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地址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1671020" y="2234465"/>
            <a:ext cx="8494955" cy="830997"/>
          </a:xfrm>
          <a:prstGeom prst="rect">
            <a:avLst/>
          </a:prstGeom>
        </p:spPr>
        <p:txBody>
          <a:bodyPr wrap="square">
            <a:spAutoFit/>
          </a:bodyPr>
          <a:lstStyle/>
          <a:p>
            <a:r>
              <a:rPr lang="zh-CN" altLang="zh-CN" sz="2400" dirty="0" smtClean="0"/>
              <a:t>如</a:t>
            </a:r>
            <a:r>
              <a:rPr lang="en-US" altLang="zh-CN" sz="2400" dirty="0" smtClean="0"/>
              <a:t>IP</a:t>
            </a:r>
            <a:r>
              <a:rPr lang="zh-CN" altLang="zh-CN" sz="2400" dirty="0" smtClean="0"/>
              <a:t>地址为</a:t>
            </a:r>
            <a:r>
              <a:rPr lang="en-US" altLang="zh-CN" sz="2400" dirty="0" smtClean="0"/>
              <a:t>100.4.5.6</a:t>
            </a:r>
            <a:r>
              <a:rPr lang="zh-CN" altLang="zh-CN" sz="2400" dirty="0" smtClean="0"/>
              <a:t>，子网掩码为</a:t>
            </a:r>
            <a:r>
              <a:rPr lang="en-US" altLang="zh-CN" sz="2400" dirty="0" smtClean="0"/>
              <a:t>255.255.224.0</a:t>
            </a:r>
            <a:r>
              <a:rPr lang="zh-CN" altLang="zh-CN" sz="2400" dirty="0" smtClean="0"/>
              <a:t>，两者关系如下图所示。</a:t>
            </a:r>
            <a:endParaRPr lang="zh-CN" altLang="en-US" sz="2400" dirty="0"/>
          </a:p>
        </p:txBody>
      </p:sp>
      <p:pic>
        <p:nvPicPr>
          <p:cNvPr id="14" name="图片 13"/>
          <p:cNvPicPr/>
          <p:nvPr/>
        </p:nvPicPr>
        <p:blipFill>
          <a:blip r:embed="rId5" cstate="print"/>
          <a:stretch>
            <a:fillRect/>
          </a:stretch>
        </p:blipFill>
        <p:spPr>
          <a:xfrm>
            <a:off x="989704" y="3022899"/>
            <a:ext cx="9875520" cy="16965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ts val="3500"/>
              </a:lnSpc>
            </a:pPr>
            <a:endParaRPr lang="zh-CN" altLang="en-US"/>
          </a:p>
        </p:txBody>
      </p:sp>
      <p:grpSp>
        <p:nvGrpSpPr>
          <p:cNvPr id="8"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MH_Entry_1"/>
          <p:cNvSpPr/>
          <p:nvPr>
            <p:custDataLst>
              <p:tags r:id="rId2"/>
            </p:custDataLst>
          </p:nvPr>
        </p:nvSpPr>
        <p:spPr>
          <a:xfrm>
            <a:off x="699210" y="137832"/>
            <a:ext cx="1473835"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r>
              <a:rPr lang="en-US" altLang="zh-CN" sz="2400" dirty="0" err="1" smtClean="0">
                <a:solidFill>
                  <a:schemeClr val="tx1">
                    <a:lumMod val="75000"/>
                    <a:lumOff val="25000"/>
                  </a:schemeClr>
                </a:solidFill>
                <a:latin typeface="微软雅黑" panose="020B0503020204020204" pitchFamily="34" charset="-122"/>
                <a:ea typeface="微软雅黑" panose="020B0503020204020204" pitchFamily="34" charset="-122"/>
              </a:rPr>
              <a:t>Ip</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地址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7409" name="Picture 1"/>
          <p:cNvPicPr>
            <a:picLocks noChangeAspect="1" noChangeArrowheads="1"/>
          </p:cNvPicPr>
          <p:nvPr/>
        </p:nvPicPr>
        <p:blipFill>
          <a:blip r:embed="rId4" cstate="print"/>
          <a:srcRect/>
          <a:stretch>
            <a:fillRect/>
          </a:stretch>
        </p:blipFill>
        <p:spPr bwMode="auto">
          <a:xfrm>
            <a:off x="1407516" y="978948"/>
            <a:ext cx="9081191" cy="3065088"/>
          </a:xfrm>
          <a:prstGeom prst="rect">
            <a:avLst/>
          </a:prstGeom>
          <a:noFill/>
          <a:ln w="9525">
            <a:noFill/>
            <a:miter lim="800000"/>
            <a:headEnd/>
            <a:tailEnd/>
          </a:ln>
        </p:spPr>
      </p:pic>
      <p:sp>
        <p:nvSpPr>
          <p:cNvPr id="14" name="TextBox 13"/>
          <p:cNvSpPr txBox="1"/>
          <p:nvPr/>
        </p:nvSpPr>
        <p:spPr>
          <a:xfrm>
            <a:off x="3915783" y="505610"/>
            <a:ext cx="2936838" cy="523220"/>
          </a:xfrm>
          <a:prstGeom prst="rect">
            <a:avLst/>
          </a:prstGeom>
          <a:noFill/>
        </p:spPr>
        <p:txBody>
          <a:bodyPr wrap="square" rtlCol="0">
            <a:spAutoFit/>
          </a:bodyPr>
          <a:lstStyle/>
          <a:p>
            <a:pPr algn="ctr"/>
            <a:r>
              <a:rPr lang="en-US" altLang="zh-CN" sz="2800" dirty="0" smtClean="0"/>
              <a:t>IP</a:t>
            </a:r>
            <a:r>
              <a:rPr lang="zh-CN" altLang="en-US" sz="2800" dirty="0" smtClean="0"/>
              <a:t>地址分类</a:t>
            </a:r>
            <a:endParaRPr lang="zh-CN" altLang="en-US" sz="2800" dirty="0"/>
          </a:p>
        </p:txBody>
      </p:sp>
      <p:pic>
        <p:nvPicPr>
          <p:cNvPr id="17410" name="Picture 2"/>
          <p:cNvPicPr>
            <a:picLocks noChangeAspect="1" noChangeArrowheads="1"/>
          </p:cNvPicPr>
          <p:nvPr/>
        </p:nvPicPr>
        <p:blipFill>
          <a:blip r:embed="rId5" cstate="print"/>
          <a:srcRect/>
          <a:stretch>
            <a:fillRect/>
          </a:stretch>
        </p:blipFill>
        <p:spPr bwMode="auto">
          <a:xfrm>
            <a:off x="1470773" y="4765525"/>
            <a:ext cx="7727015" cy="1952625"/>
          </a:xfrm>
          <a:prstGeom prst="rect">
            <a:avLst/>
          </a:prstGeom>
          <a:noFill/>
          <a:ln w="9525">
            <a:noFill/>
            <a:miter lim="800000"/>
            <a:headEnd/>
            <a:tailEnd/>
          </a:ln>
        </p:spPr>
      </p:pic>
      <p:sp>
        <p:nvSpPr>
          <p:cNvPr id="16" name="矩形 15"/>
          <p:cNvSpPr/>
          <p:nvPr/>
        </p:nvSpPr>
        <p:spPr>
          <a:xfrm>
            <a:off x="1229956" y="4006341"/>
            <a:ext cx="9549206" cy="830997"/>
          </a:xfrm>
          <a:prstGeom prst="rect">
            <a:avLst/>
          </a:prstGeom>
        </p:spPr>
        <p:txBody>
          <a:bodyPr wrap="square">
            <a:spAutoFit/>
          </a:bodyPr>
          <a:lstStyle/>
          <a:p>
            <a:r>
              <a:rPr lang="zh-CN" altLang="zh-CN" sz="2400" b="1" dirty="0" smtClean="0">
                <a:solidFill>
                  <a:srgbClr val="00B050"/>
                </a:solidFill>
                <a:latin typeface="华文新魏" pitchFamily="2" charset="-122"/>
                <a:ea typeface="华文新魏" pitchFamily="2" charset="-122"/>
              </a:rPr>
              <a:t>私有地址</a:t>
            </a:r>
            <a:r>
              <a:rPr lang="zh-CN" altLang="zh-CN" sz="2400" dirty="0" smtClean="0"/>
              <a:t>属于非注册地址，专门为组织机构内部使用。</a:t>
            </a:r>
          </a:p>
          <a:p>
            <a:r>
              <a:rPr lang="zh-CN" altLang="zh-CN" sz="2400" dirty="0" smtClean="0"/>
              <a:t>留用的</a:t>
            </a:r>
            <a:r>
              <a:rPr lang="zh-CN" altLang="en-US" sz="2400" dirty="0" smtClean="0"/>
              <a:t>专供局域网使用的</a:t>
            </a:r>
            <a:r>
              <a:rPr lang="zh-CN" altLang="zh-CN" sz="2400" dirty="0" smtClean="0"/>
              <a:t>内部私有地址：</a:t>
            </a:r>
            <a:endParaRPr lang="en-US" altLang="zh-CN"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ts val="3500"/>
              </a:lnSpc>
            </a:pPr>
            <a:endParaRPr lang="zh-CN" altLang="en-US"/>
          </a:p>
        </p:txBody>
      </p:sp>
      <p:grpSp>
        <p:nvGrpSpPr>
          <p:cNvPr id="8"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MH_Entry_1"/>
          <p:cNvSpPr/>
          <p:nvPr>
            <p:custDataLst>
              <p:tags r:id="rId2"/>
            </p:custDataLst>
          </p:nvPr>
        </p:nvSpPr>
        <p:spPr>
          <a:xfrm>
            <a:off x="537846" y="148590"/>
            <a:ext cx="126944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IP</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地址</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31146" y="1100306"/>
            <a:ext cx="10850880" cy="1384995"/>
          </a:xfrm>
          <a:prstGeom prst="rect">
            <a:avLst/>
          </a:prstGeom>
          <a:noFill/>
        </p:spPr>
        <p:txBody>
          <a:bodyPr wrap="square" rtlCol="0">
            <a:spAutoFit/>
          </a:bodyPr>
          <a:lstStyle/>
          <a:p>
            <a:r>
              <a:rPr lang="zh-CN" altLang="zh-CN" sz="2800" dirty="0" smtClean="0"/>
              <a:t>网关</a:t>
            </a:r>
          </a:p>
          <a:p>
            <a:r>
              <a:rPr lang="zh-CN" altLang="zh-CN" sz="2800" dirty="0" smtClean="0">
                <a:solidFill>
                  <a:srgbClr val="00B050"/>
                </a:solidFill>
              </a:rPr>
              <a:t>路由器（</a:t>
            </a:r>
            <a:r>
              <a:rPr lang="en-US" altLang="zh-CN" sz="2800" dirty="0" smtClean="0">
                <a:solidFill>
                  <a:srgbClr val="00B050"/>
                </a:solidFill>
              </a:rPr>
              <a:t>Router</a:t>
            </a:r>
            <a:r>
              <a:rPr lang="zh-CN" altLang="zh-CN" sz="2800" dirty="0" smtClean="0">
                <a:solidFill>
                  <a:srgbClr val="00B050"/>
                </a:solidFill>
              </a:rPr>
              <a:t>）</a:t>
            </a:r>
            <a:r>
              <a:rPr lang="zh-CN" altLang="zh-CN" sz="2800" dirty="0" smtClean="0"/>
              <a:t>是</a:t>
            </a:r>
            <a:r>
              <a:rPr lang="zh-CN" altLang="zh-CN" sz="2800" dirty="0" smtClean="0">
                <a:solidFill>
                  <a:srgbClr val="FF0000"/>
                </a:solidFill>
              </a:rPr>
              <a:t>连接不同网络</a:t>
            </a:r>
            <a:r>
              <a:rPr lang="zh-CN" altLang="zh-CN" sz="2800" dirty="0" smtClean="0"/>
              <a:t>的设备。路由器的接口必须设置一个</a:t>
            </a:r>
            <a:r>
              <a:rPr lang="en-US" altLang="zh-CN" sz="2800" dirty="0" smtClean="0"/>
              <a:t>IP</a:t>
            </a:r>
            <a:r>
              <a:rPr lang="zh-CN" altLang="zh-CN" sz="2800" dirty="0" smtClean="0"/>
              <a:t>地址，此地址作为计算机向外部网络通信的默认网关地址。</a:t>
            </a:r>
            <a:endParaRPr lang="zh-CN" altLang="en-US" sz="2800" dirty="0">
              <a:latin typeface="华文中宋" panose="02010600040101010101" charset="-122"/>
              <a:ea typeface="华文中宋" panose="02010600040101010101" charset="-122"/>
              <a:cs typeface="华文中宋" panose="02010600040101010101" charset="-122"/>
            </a:endParaRPr>
          </a:p>
        </p:txBody>
      </p:sp>
      <p:sp>
        <p:nvSpPr>
          <p:cNvPr id="12" name="TextBox 11"/>
          <p:cNvSpPr txBox="1"/>
          <p:nvPr/>
        </p:nvSpPr>
        <p:spPr>
          <a:xfrm>
            <a:off x="699246" y="2689412"/>
            <a:ext cx="10768406" cy="3816429"/>
          </a:xfrm>
          <a:prstGeom prst="rect">
            <a:avLst/>
          </a:prstGeom>
          <a:noFill/>
        </p:spPr>
        <p:txBody>
          <a:bodyPr wrap="square" rtlCol="0">
            <a:spAutoFit/>
          </a:bodyPr>
          <a:lstStyle/>
          <a:p>
            <a:r>
              <a:rPr lang="zh-CN" altLang="en-US" sz="2800" dirty="0" smtClean="0"/>
              <a:t>域名</a:t>
            </a:r>
            <a:endParaRPr lang="en-US" altLang="zh-CN" sz="2800" dirty="0" smtClean="0"/>
          </a:p>
          <a:p>
            <a:r>
              <a:rPr lang="zh-CN" altLang="zh-CN" sz="2800" dirty="0" smtClean="0"/>
              <a:t>域名是由一串用点分隔的字符组成的互联网上某一台计算机或计算机组的名称，用于在数据传输时标识计算机的电子方位</a:t>
            </a:r>
            <a:r>
              <a:rPr lang="zh-CN" altLang="zh-CN" dirty="0" smtClean="0"/>
              <a:t>。</a:t>
            </a:r>
            <a:endParaRPr lang="en-US" altLang="zh-CN" dirty="0" smtClean="0"/>
          </a:p>
          <a:p>
            <a:r>
              <a:rPr lang="en-US" altLang="zh-CN" sz="2000" b="1" dirty="0" smtClean="0">
                <a:solidFill>
                  <a:srgbClr val="4886D0"/>
                </a:solidFill>
                <a:latin typeface="楷体" pitchFamily="49" charset="-122"/>
                <a:ea typeface="楷体" pitchFamily="49" charset="-122"/>
              </a:rPr>
              <a:t>DNS</a:t>
            </a:r>
            <a:r>
              <a:rPr lang="zh-CN" altLang="zh-CN" sz="2000" b="1" dirty="0" smtClean="0">
                <a:solidFill>
                  <a:srgbClr val="4886D0"/>
                </a:solidFill>
                <a:latin typeface="楷体" pitchFamily="49" charset="-122"/>
                <a:ea typeface="楷体" pitchFamily="49" charset="-122"/>
              </a:rPr>
              <a:t>（</a:t>
            </a:r>
            <a:r>
              <a:rPr lang="en-US" altLang="zh-CN" sz="2000" b="1" dirty="0" smtClean="0">
                <a:solidFill>
                  <a:srgbClr val="4886D0"/>
                </a:solidFill>
                <a:latin typeface="楷体" pitchFamily="49" charset="-122"/>
                <a:ea typeface="楷体" pitchFamily="49" charset="-122"/>
              </a:rPr>
              <a:t>Domain Name System</a:t>
            </a:r>
            <a:r>
              <a:rPr lang="zh-CN" altLang="zh-CN" sz="2000" b="1" dirty="0" smtClean="0">
                <a:solidFill>
                  <a:srgbClr val="4886D0"/>
                </a:solidFill>
                <a:latin typeface="楷体" pitchFamily="49" charset="-122"/>
                <a:ea typeface="楷体" pitchFamily="49" charset="-122"/>
              </a:rPr>
              <a:t>，域名系统）服务器主要用于域名解析，即将主机名解析成</a:t>
            </a:r>
            <a:r>
              <a:rPr lang="en-US" altLang="zh-CN" sz="2000" b="1" dirty="0" smtClean="0">
                <a:solidFill>
                  <a:srgbClr val="4886D0"/>
                </a:solidFill>
                <a:latin typeface="楷体" pitchFamily="49" charset="-122"/>
                <a:ea typeface="楷体" pitchFamily="49" charset="-122"/>
              </a:rPr>
              <a:t>IP</a:t>
            </a:r>
            <a:r>
              <a:rPr lang="zh-CN" altLang="zh-CN" sz="2000" b="1" dirty="0" smtClean="0">
                <a:solidFill>
                  <a:srgbClr val="4886D0"/>
                </a:solidFill>
                <a:latin typeface="楷体" pitchFamily="49" charset="-122"/>
                <a:ea typeface="楷体" pitchFamily="49" charset="-122"/>
              </a:rPr>
              <a:t>地址。</a:t>
            </a:r>
            <a:endParaRPr lang="en-US" altLang="zh-CN" sz="2000" b="1" dirty="0" smtClean="0">
              <a:solidFill>
                <a:srgbClr val="4886D0"/>
              </a:solidFill>
              <a:latin typeface="楷体" pitchFamily="49" charset="-122"/>
              <a:ea typeface="楷体" pitchFamily="49" charset="-122"/>
            </a:endParaRPr>
          </a:p>
          <a:p>
            <a:endParaRPr lang="zh-CN" altLang="zh-CN" dirty="0" smtClean="0"/>
          </a:p>
          <a:p>
            <a:r>
              <a:rPr lang="zh-CN" altLang="zh-CN" sz="2400" dirty="0" smtClean="0">
                <a:latin typeface="华文新魏" pitchFamily="2" charset="-122"/>
                <a:ea typeface="华文新魏" pitchFamily="2" charset="-122"/>
              </a:rPr>
              <a:t>常见的顶级域名：</a:t>
            </a:r>
          </a:p>
          <a:p>
            <a:r>
              <a:rPr lang="en-US" altLang="zh-CN" sz="2400" dirty="0" smtClean="0">
                <a:latin typeface="华文新魏" pitchFamily="2" charset="-122"/>
                <a:ea typeface="华文新魏" pitchFamily="2" charset="-122"/>
              </a:rPr>
              <a:t>.com </a:t>
            </a:r>
            <a:r>
              <a:rPr lang="zh-CN" altLang="zh-CN" sz="2400" dirty="0" smtClean="0">
                <a:latin typeface="华文新魏" pitchFamily="2" charset="-122"/>
                <a:ea typeface="华文新魏" pitchFamily="2" charset="-122"/>
              </a:rPr>
              <a:t>用于商业机构。</a:t>
            </a:r>
          </a:p>
          <a:p>
            <a:r>
              <a:rPr lang="en-US" altLang="zh-CN" sz="2400" dirty="0" err="1" smtClean="0">
                <a:latin typeface="华文新魏" pitchFamily="2" charset="-122"/>
                <a:ea typeface="华文新魏" pitchFamily="2" charset="-122"/>
              </a:rPr>
              <a:t>.net</a:t>
            </a:r>
            <a:r>
              <a:rPr lang="en-US" altLang="zh-CN" sz="2400" dirty="0" smtClean="0">
                <a:latin typeface="华文新魏" pitchFamily="2" charset="-122"/>
                <a:ea typeface="华文新魏" pitchFamily="2" charset="-122"/>
              </a:rPr>
              <a:t> </a:t>
            </a:r>
            <a:r>
              <a:rPr lang="zh-CN" altLang="zh-CN" sz="2400" dirty="0" smtClean="0">
                <a:latin typeface="华文新魏" pitchFamily="2" charset="-122"/>
                <a:ea typeface="华文新魏" pitchFamily="2" charset="-122"/>
              </a:rPr>
              <a:t>最初用于网络组织，如互联网服务商和维修商。</a:t>
            </a:r>
          </a:p>
          <a:p>
            <a:r>
              <a:rPr lang="en-US" altLang="zh-CN" sz="2400" dirty="0" smtClean="0">
                <a:latin typeface="华文新魏" pitchFamily="2" charset="-122"/>
                <a:ea typeface="华文新魏" pitchFamily="2" charset="-122"/>
              </a:rPr>
              <a:t>.org </a:t>
            </a:r>
            <a:r>
              <a:rPr lang="zh-CN" altLang="zh-CN" sz="2400" dirty="0" smtClean="0">
                <a:latin typeface="华文新魏" pitchFamily="2" charset="-122"/>
                <a:ea typeface="华文新魏" pitchFamily="2" charset="-122"/>
              </a:rPr>
              <a:t>用于各种组织，包括非营利性组织。</a:t>
            </a:r>
          </a:p>
          <a:p>
            <a:r>
              <a:rPr lang="en-US" altLang="zh-CN" sz="2400" dirty="0" smtClean="0">
                <a:latin typeface="华文新魏" pitchFamily="2" charset="-122"/>
                <a:ea typeface="华文新魏" pitchFamily="2" charset="-122"/>
              </a:rPr>
              <a:t>.</a:t>
            </a:r>
            <a:r>
              <a:rPr lang="en-US" altLang="zh-CN" sz="2400" dirty="0" err="1" smtClean="0">
                <a:latin typeface="华文新魏" pitchFamily="2" charset="-122"/>
                <a:ea typeface="华文新魏" pitchFamily="2" charset="-122"/>
              </a:rPr>
              <a:t>gov</a:t>
            </a:r>
            <a:r>
              <a:rPr lang="en-US" altLang="zh-CN" sz="2400" dirty="0" smtClean="0">
                <a:latin typeface="华文新魏" pitchFamily="2" charset="-122"/>
                <a:ea typeface="华文新魏" pitchFamily="2" charset="-122"/>
              </a:rPr>
              <a:t> </a:t>
            </a:r>
            <a:r>
              <a:rPr lang="zh-CN" altLang="zh-CN" sz="2400" dirty="0" smtClean="0">
                <a:latin typeface="华文新魏" pitchFamily="2" charset="-122"/>
                <a:ea typeface="华文新魏" pitchFamily="2" charset="-122"/>
              </a:rPr>
              <a:t>政府机构的专用域名。</a:t>
            </a:r>
            <a:endParaRPr lang="zh-CN" altLang="en-US" sz="2400" dirty="0">
              <a:latin typeface="华文新魏" pitchFamily="2" charset="-122"/>
              <a:ea typeface="华文新魏"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5</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ts val="3500"/>
              </a:lnSpc>
            </a:pPr>
            <a:endParaRPr lang="zh-CN" altLang="en-US"/>
          </a:p>
        </p:txBody>
      </p:sp>
      <p:grpSp>
        <p:nvGrpSpPr>
          <p:cNvPr id="8"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MH_Entry_1"/>
          <p:cNvSpPr/>
          <p:nvPr>
            <p:custDataLst>
              <p:tags r:id="rId2"/>
            </p:custDataLst>
          </p:nvPr>
        </p:nvSpPr>
        <p:spPr>
          <a:xfrm>
            <a:off x="537846" y="148590"/>
            <a:ext cx="2248386"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组建无线网络</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1333948" y="1054249"/>
            <a:ext cx="9574306" cy="4832092"/>
          </a:xfrm>
          <a:prstGeom prst="rect">
            <a:avLst/>
          </a:prstGeom>
          <a:noFill/>
        </p:spPr>
        <p:txBody>
          <a:bodyPr wrap="square" rtlCol="0">
            <a:spAutoFit/>
          </a:bodyPr>
          <a:lstStyle/>
          <a:p>
            <a:r>
              <a:rPr lang="zh-CN" altLang="en-US" sz="2800" dirty="0" smtClean="0"/>
              <a:t>无线网络接入方式</a:t>
            </a:r>
            <a:endParaRPr lang="en-US" altLang="zh-CN" sz="2800" dirty="0" smtClean="0"/>
          </a:p>
          <a:p>
            <a:r>
              <a:rPr lang="en-US" altLang="zh-CN" sz="2800" dirty="0" smtClean="0"/>
              <a:t>1 . </a:t>
            </a:r>
            <a:r>
              <a:rPr lang="zh-CN" altLang="zh-CN" sz="2800" dirty="0" smtClean="0"/>
              <a:t>移动通信网络接入</a:t>
            </a:r>
          </a:p>
          <a:p>
            <a:r>
              <a:rPr lang="en-US" altLang="zh-CN" sz="2800" dirty="0" smtClean="0"/>
              <a:t>2</a:t>
            </a:r>
            <a:r>
              <a:rPr lang="zh-CN" altLang="zh-CN" sz="2800" dirty="0" smtClean="0"/>
              <a:t>．</a:t>
            </a:r>
            <a:r>
              <a:rPr lang="en-US" altLang="zh-CN" sz="2800" dirty="0" smtClean="0"/>
              <a:t>Wi-Fi</a:t>
            </a:r>
            <a:r>
              <a:rPr lang="zh-CN" altLang="zh-CN" sz="2800" dirty="0" smtClean="0"/>
              <a:t>（</a:t>
            </a:r>
            <a:r>
              <a:rPr lang="en-US" altLang="zh-CN" sz="2800" dirty="0" smtClean="0"/>
              <a:t>Wireless Fidelity</a:t>
            </a:r>
            <a:r>
              <a:rPr lang="zh-CN" altLang="zh-CN" sz="2800" dirty="0" smtClean="0"/>
              <a:t>）接入</a:t>
            </a:r>
          </a:p>
          <a:p>
            <a:r>
              <a:rPr lang="en-US" altLang="zh-CN" sz="2800" dirty="0" smtClean="0"/>
              <a:t>3</a:t>
            </a:r>
            <a:r>
              <a:rPr lang="zh-CN" altLang="zh-CN" sz="2800" dirty="0" smtClean="0"/>
              <a:t>．蓝牙技术（</a:t>
            </a:r>
            <a:r>
              <a:rPr lang="en-US" altLang="zh-CN" sz="2800" dirty="0" smtClean="0"/>
              <a:t>Bluetooth Technology</a:t>
            </a:r>
            <a:r>
              <a:rPr lang="zh-CN" altLang="zh-CN" sz="2800" dirty="0" smtClean="0"/>
              <a:t>）</a:t>
            </a:r>
          </a:p>
          <a:p>
            <a:r>
              <a:rPr lang="en-US" altLang="zh-CN" sz="2800" dirty="0" smtClean="0"/>
              <a:t>4</a:t>
            </a:r>
            <a:r>
              <a:rPr lang="zh-CN" altLang="zh-CN" sz="2800" dirty="0" smtClean="0"/>
              <a:t>．红外数据传输（</a:t>
            </a:r>
            <a:r>
              <a:rPr lang="en-US" altLang="zh-CN" sz="2800" dirty="0" smtClean="0"/>
              <a:t>IrDA</a:t>
            </a:r>
            <a:r>
              <a:rPr lang="zh-CN" altLang="zh-CN" sz="2800" dirty="0" smtClean="0"/>
              <a:t>）</a:t>
            </a:r>
          </a:p>
          <a:p>
            <a:r>
              <a:rPr lang="en-US" altLang="zh-CN" sz="2800" dirty="0" smtClean="0"/>
              <a:t>5</a:t>
            </a:r>
            <a:r>
              <a:rPr lang="zh-CN" altLang="zh-CN" sz="2800" dirty="0" smtClean="0"/>
              <a:t>．</a:t>
            </a:r>
            <a:r>
              <a:rPr lang="en-US" altLang="zh-CN" sz="2800" dirty="0" err="1" smtClean="0"/>
              <a:t>ZigBee</a:t>
            </a:r>
            <a:r>
              <a:rPr lang="zh-CN" altLang="zh-CN" sz="2800" dirty="0" smtClean="0"/>
              <a:t>，是一种新兴的短距离、低功率、低速率无线接入技术。</a:t>
            </a:r>
          </a:p>
          <a:p>
            <a:r>
              <a:rPr lang="en-US" altLang="zh-CN" sz="2800" dirty="0" smtClean="0"/>
              <a:t>6</a:t>
            </a:r>
            <a:r>
              <a:rPr lang="zh-CN" altLang="zh-CN" sz="2800" dirty="0" smtClean="0"/>
              <a:t>．可见光无线通信技术（简称</a:t>
            </a:r>
            <a:r>
              <a:rPr lang="en-US" altLang="zh-CN" sz="2800" dirty="0" smtClean="0"/>
              <a:t>Li-</a:t>
            </a:r>
            <a:r>
              <a:rPr lang="en-US" altLang="zh-CN" sz="2800" dirty="0" err="1" smtClean="0"/>
              <a:t>Fi</a:t>
            </a:r>
            <a:r>
              <a:rPr lang="zh-CN" altLang="zh-CN" sz="2800" dirty="0" smtClean="0"/>
              <a:t>），号称比</a:t>
            </a:r>
            <a:r>
              <a:rPr lang="en-US" altLang="zh-CN" sz="2800" dirty="0" smtClean="0"/>
              <a:t>Wi-Fi</a:t>
            </a:r>
            <a:r>
              <a:rPr lang="zh-CN" altLang="zh-CN" sz="2800" dirty="0" smtClean="0"/>
              <a:t>快十倍甚至百倍的新兴无线传输技术。</a:t>
            </a:r>
          </a:p>
          <a:p>
            <a:r>
              <a:rPr lang="en-US" altLang="zh-CN" sz="2800" dirty="0" smtClean="0"/>
              <a:t>7</a:t>
            </a:r>
            <a:r>
              <a:rPr lang="zh-CN" altLang="zh-CN" sz="2800" dirty="0" smtClean="0"/>
              <a:t>．近场通信技术</a:t>
            </a:r>
            <a:r>
              <a:rPr lang="en-US" altLang="zh-CN" sz="2800" dirty="0" smtClean="0"/>
              <a:t>NFC</a:t>
            </a:r>
            <a:endParaRPr lang="zh-CN" altLang="zh-CN" sz="2800" dirty="0" smtClean="0"/>
          </a:p>
          <a:p>
            <a:endParaRPr lang="zh-CN" altLang="en-US" sz="2800" dirty="0"/>
          </a:p>
        </p:txBody>
      </p:sp>
      <p:pic>
        <p:nvPicPr>
          <p:cNvPr id="13" name="图片 12" descr="查看源图像"/>
          <p:cNvPicPr/>
          <p:nvPr/>
        </p:nvPicPr>
        <p:blipFill>
          <a:blip r:embed="rId4"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2857" t="11428" r="21428" b="20000"/>
          <a:stretch>
            <a:fillRect/>
          </a:stretch>
        </p:blipFill>
        <p:spPr>
          <a:xfrm>
            <a:off x="7169578" y="1669957"/>
            <a:ext cx="533400" cy="657225"/>
          </a:xfrm>
          <a:prstGeom prst="rect">
            <a:avLst/>
          </a:prstGeom>
          <a:noFill/>
          <a:ln>
            <a:noFill/>
          </a:ln>
        </p:spPr>
      </p:pic>
      <p:pic>
        <p:nvPicPr>
          <p:cNvPr id="14" name="图片 13" descr="查看源图像"/>
          <p:cNvPicPr/>
          <p:nvPr/>
        </p:nvPicPr>
        <p:blipFill>
          <a:blip r:embed="rId5"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a:xfrm>
            <a:off x="7902892" y="2231147"/>
            <a:ext cx="561975" cy="676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5</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ts val="3500"/>
              </a:lnSpc>
            </a:pPr>
            <a:endParaRPr lang="zh-CN" altLang="en-US"/>
          </a:p>
        </p:txBody>
      </p:sp>
      <p:grpSp>
        <p:nvGrpSpPr>
          <p:cNvPr id="8"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4338" name="Picture 2" descr="https://ss3.baidu.com/9fo3dSag_xI4khGko9WTAnF6hhy/zhidao/pic/item/fcfaaf51f3deb48f06d19259f21f3a292cf578f8.jpg"/>
          <p:cNvPicPr>
            <a:picLocks noChangeAspect="1" noChangeArrowheads="1"/>
          </p:cNvPicPr>
          <p:nvPr/>
        </p:nvPicPr>
        <p:blipFill>
          <a:blip r:embed="rId4" cstate="print"/>
          <a:srcRect/>
          <a:stretch>
            <a:fillRect/>
          </a:stretch>
        </p:blipFill>
        <p:spPr bwMode="auto">
          <a:xfrm>
            <a:off x="1073946" y="950124"/>
            <a:ext cx="10086975" cy="5219700"/>
          </a:xfrm>
          <a:prstGeom prst="rect">
            <a:avLst/>
          </a:prstGeom>
          <a:noFill/>
        </p:spPr>
      </p:pic>
      <p:sp>
        <p:nvSpPr>
          <p:cNvPr id="13" name="MH_Entry_1"/>
          <p:cNvSpPr/>
          <p:nvPr>
            <p:custDataLst>
              <p:tags r:id="rId2"/>
            </p:custDataLst>
          </p:nvPr>
        </p:nvSpPr>
        <p:spPr>
          <a:xfrm>
            <a:off x="580877" y="170106"/>
            <a:ext cx="2248386"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组建无线网络</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4230688" y="1588"/>
            <a:ext cx="7961313" cy="6856412"/>
          </a:xfrm>
          <a:custGeom>
            <a:avLst/>
            <a:gdLst>
              <a:gd name="T0" fmla="*/ 2557 w 4493"/>
              <a:gd name="T1" fmla="*/ 0 h 3867"/>
              <a:gd name="T2" fmla="*/ 1587 w 4493"/>
              <a:gd name="T3" fmla="*/ 1203 h 3867"/>
              <a:gd name="T4" fmla="*/ 843 w 4493"/>
              <a:gd name="T5" fmla="*/ 2605 h 3867"/>
              <a:gd name="T6" fmla="*/ 85 w 4493"/>
              <a:gd name="T7" fmla="*/ 3867 h 3867"/>
              <a:gd name="T8" fmla="*/ 4493 w 4493"/>
              <a:gd name="T9" fmla="*/ 3867 h 3867"/>
              <a:gd name="T10" fmla="*/ 4493 w 4493"/>
              <a:gd name="T11" fmla="*/ 0 h 3867"/>
              <a:gd name="T12" fmla="*/ 2557 w 4493"/>
              <a:gd name="T13" fmla="*/ 0 h 3867"/>
            </a:gdLst>
            <a:ahLst/>
            <a:cxnLst>
              <a:cxn ang="0">
                <a:pos x="T0" y="T1"/>
              </a:cxn>
              <a:cxn ang="0">
                <a:pos x="T2" y="T3"/>
              </a:cxn>
              <a:cxn ang="0">
                <a:pos x="T4" y="T5"/>
              </a:cxn>
              <a:cxn ang="0">
                <a:pos x="T6" y="T7"/>
              </a:cxn>
              <a:cxn ang="0">
                <a:pos x="T8" y="T9"/>
              </a:cxn>
              <a:cxn ang="0">
                <a:pos x="T10" y="T11"/>
              </a:cxn>
              <a:cxn ang="0">
                <a:pos x="T12" y="T13"/>
              </a:cxn>
            </a:cxnLst>
            <a:rect l="0" t="0" r="r" b="b"/>
            <a:pathLst>
              <a:path w="4493" h="3867">
                <a:moveTo>
                  <a:pt x="2557" y="0"/>
                </a:moveTo>
                <a:cubicBezTo>
                  <a:pt x="2557" y="0"/>
                  <a:pt x="1527" y="213"/>
                  <a:pt x="1587" y="1203"/>
                </a:cubicBezTo>
                <a:cubicBezTo>
                  <a:pt x="1648" y="2194"/>
                  <a:pt x="1322" y="2384"/>
                  <a:pt x="843" y="2605"/>
                </a:cubicBezTo>
                <a:cubicBezTo>
                  <a:pt x="382" y="2817"/>
                  <a:pt x="0" y="3122"/>
                  <a:pt x="85" y="3867"/>
                </a:cubicBezTo>
                <a:cubicBezTo>
                  <a:pt x="4493" y="3867"/>
                  <a:pt x="4493" y="3867"/>
                  <a:pt x="4493" y="3867"/>
                </a:cubicBezTo>
                <a:cubicBezTo>
                  <a:pt x="4493" y="0"/>
                  <a:pt x="4493" y="0"/>
                  <a:pt x="4493" y="0"/>
                </a:cubicBezTo>
                <a:lnTo>
                  <a:pt x="2557" y="0"/>
                </a:lnTo>
                <a:close/>
              </a:path>
            </a:pathLst>
          </a:custGeom>
          <a:solidFill>
            <a:srgbClr val="EBF5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6619875" y="4297363"/>
            <a:ext cx="4040188" cy="407987"/>
          </a:xfrm>
          <a:custGeom>
            <a:avLst/>
            <a:gdLst>
              <a:gd name="T0" fmla="*/ 2129 w 2280"/>
              <a:gd name="T1" fmla="*/ 230 h 230"/>
              <a:gd name="T2" fmla="*/ 151 w 2280"/>
              <a:gd name="T3" fmla="*/ 230 h 230"/>
              <a:gd name="T4" fmla="*/ 0 w 2280"/>
              <a:gd name="T5" fmla="*/ 79 h 230"/>
              <a:gd name="T6" fmla="*/ 0 w 2280"/>
              <a:gd name="T7" fmla="*/ 0 h 230"/>
              <a:gd name="T8" fmla="*/ 2280 w 2280"/>
              <a:gd name="T9" fmla="*/ 0 h 230"/>
              <a:gd name="T10" fmla="*/ 2280 w 2280"/>
              <a:gd name="T11" fmla="*/ 79 h 230"/>
              <a:gd name="T12" fmla="*/ 2129 w 2280"/>
              <a:gd name="T13" fmla="*/ 230 h 230"/>
            </a:gdLst>
            <a:ahLst/>
            <a:cxnLst>
              <a:cxn ang="0">
                <a:pos x="T0" y="T1"/>
              </a:cxn>
              <a:cxn ang="0">
                <a:pos x="T2" y="T3"/>
              </a:cxn>
              <a:cxn ang="0">
                <a:pos x="T4" y="T5"/>
              </a:cxn>
              <a:cxn ang="0">
                <a:pos x="T6" y="T7"/>
              </a:cxn>
              <a:cxn ang="0">
                <a:pos x="T8" y="T9"/>
              </a:cxn>
              <a:cxn ang="0">
                <a:pos x="T10" y="T11"/>
              </a:cxn>
              <a:cxn ang="0">
                <a:pos x="T12" y="T13"/>
              </a:cxn>
            </a:cxnLst>
            <a:rect l="0" t="0" r="r" b="b"/>
            <a:pathLst>
              <a:path w="2280" h="230">
                <a:moveTo>
                  <a:pt x="2129" y="230"/>
                </a:moveTo>
                <a:cubicBezTo>
                  <a:pt x="151" y="230"/>
                  <a:pt x="151" y="230"/>
                  <a:pt x="151" y="230"/>
                </a:cubicBezTo>
                <a:cubicBezTo>
                  <a:pt x="68" y="230"/>
                  <a:pt x="0" y="163"/>
                  <a:pt x="0" y="79"/>
                </a:cubicBezTo>
                <a:cubicBezTo>
                  <a:pt x="0" y="0"/>
                  <a:pt x="0" y="0"/>
                  <a:pt x="0" y="0"/>
                </a:cubicBezTo>
                <a:cubicBezTo>
                  <a:pt x="2280" y="0"/>
                  <a:pt x="2280" y="0"/>
                  <a:pt x="2280" y="0"/>
                </a:cubicBezTo>
                <a:cubicBezTo>
                  <a:pt x="2280" y="79"/>
                  <a:pt x="2280" y="79"/>
                  <a:pt x="2280" y="79"/>
                </a:cubicBezTo>
                <a:cubicBezTo>
                  <a:pt x="2280" y="163"/>
                  <a:pt x="2212" y="230"/>
                  <a:pt x="2129" y="230"/>
                </a:cubicBezTo>
                <a:close/>
              </a:path>
            </a:pathLst>
          </a:custGeom>
          <a:solidFill>
            <a:srgbClr val="C1DDF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Rectangle 7"/>
          <p:cNvSpPr>
            <a:spLocks noChangeArrowheads="1"/>
          </p:cNvSpPr>
          <p:nvPr/>
        </p:nvSpPr>
        <p:spPr bwMode="auto">
          <a:xfrm>
            <a:off x="8232775" y="4705350"/>
            <a:ext cx="828675" cy="358775"/>
          </a:xfrm>
          <a:prstGeom prst="rect">
            <a:avLst/>
          </a:prstGeom>
          <a:solidFill>
            <a:srgbClr val="71ADD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6619875" y="1941513"/>
            <a:ext cx="4040188" cy="2363787"/>
          </a:xfrm>
          <a:custGeom>
            <a:avLst/>
            <a:gdLst>
              <a:gd name="T0" fmla="*/ 2280 w 2280"/>
              <a:gd name="T1" fmla="*/ 1333 h 1333"/>
              <a:gd name="T2" fmla="*/ 0 w 2280"/>
              <a:gd name="T3" fmla="*/ 1333 h 1333"/>
              <a:gd name="T4" fmla="*/ 0 w 2280"/>
              <a:gd name="T5" fmla="*/ 140 h 1333"/>
              <a:gd name="T6" fmla="*/ 139 w 2280"/>
              <a:gd name="T7" fmla="*/ 0 h 1333"/>
              <a:gd name="T8" fmla="*/ 2140 w 2280"/>
              <a:gd name="T9" fmla="*/ 0 h 1333"/>
              <a:gd name="T10" fmla="*/ 2280 w 2280"/>
              <a:gd name="T11" fmla="*/ 140 h 1333"/>
              <a:gd name="T12" fmla="*/ 2280 w 2280"/>
              <a:gd name="T13" fmla="*/ 1333 h 1333"/>
            </a:gdLst>
            <a:ahLst/>
            <a:cxnLst>
              <a:cxn ang="0">
                <a:pos x="T0" y="T1"/>
              </a:cxn>
              <a:cxn ang="0">
                <a:pos x="T2" y="T3"/>
              </a:cxn>
              <a:cxn ang="0">
                <a:pos x="T4" y="T5"/>
              </a:cxn>
              <a:cxn ang="0">
                <a:pos x="T6" y="T7"/>
              </a:cxn>
              <a:cxn ang="0">
                <a:pos x="T8" y="T9"/>
              </a:cxn>
              <a:cxn ang="0">
                <a:pos x="T10" y="T11"/>
              </a:cxn>
              <a:cxn ang="0">
                <a:pos x="T12" y="T13"/>
              </a:cxn>
            </a:cxnLst>
            <a:rect l="0" t="0" r="r" b="b"/>
            <a:pathLst>
              <a:path w="2280" h="1333">
                <a:moveTo>
                  <a:pt x="2280" y="1333"/>
                </a:moveTo>
                <a:cubicBezTo>
                  <a:pt x="0" y="1333"/>
                  <a:pt x="0" y="1333"/>
                  <a:pt x="0" y="1333"/>
                </a:cubicBezTo>
                <a:cubicBezTo>
                  <a:pt x="0" y="140"/>
                  <a:pt x="0" y="140"/>
                  <a:pt x="0" y="140"/>
                </a:cubicBezTo>
                <a:cubicBezTo>
                  <a:pt x="0" y="63"/>
                  <a:pt x="62" y="0"/>
                  <a:pt x="139" y="0"/>
                </a:cubicBezTo>
                <a:cubicBezTo>
                  <a:pt x="2140" y="0"/>
                  <a:pt x="2140" y="0"/>
                  <a:pt x="2140" y="0"/>
                </a:cubicBezTo>
                <a:cubicBezTo>
                  <a:pt x="2217" y="0"/>
                  <a:pt x="2280" y="63"/>
                  <a:pt x="2280" y="140"/>
                </a:cubicBezTo>
                <a:lnTo>
                  <a:pt x="2280" y="1333"/>
                </a:lnTo>
                <a:close/>
              </a:path>
            </a:pathLst>
          </a:custGeom>
          <a:solidFill>
            <a:srgbClr val="214A8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Rectangle 9"/>
          <p:cNvSpPr>
            <a:spLocks noChangeArrowheads="1"/>
          </p:cNvSpPr>
          <p:nvPr/>
        </p:nvSpPr>
        <p:spPr bwMode="auto">
          <a:xfrm>
            <a:off x="6784975" y="2111375"/>
            <a:ext cx="3733800" cy="2046287"/>
          </a:xfrm>
          <a:prstGeom prst="rect">
            <a:avLst/>
          </a:prstGeom>
          <a:solidFill>
            <a:srgbClr val="D7E8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Oval 10"/>
          <p:cNvSpPr>
            <a:spLocks noChangeArrowheads="1"/>
          </p:cNvSpPr>
          <p:nvPr/>
        </p:nvSpPr>
        <p:spPr bwMode="auto">
          <a:xfrm>
            <a:off x="8547100" y="4391025"/>
            <a:ext cx="182563" cy="18256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8451850" y="2297113"/>
            <a:ext cx="1838325" cy="1654175"/>
          </a:xfrm>
          <a:custGeom>
            <a:avLst/>
            <a:gdLst>
              <a:gd name="T0" fmla="*/ 996 w 1038"/>
              <a:gd name="T1" fmla="*/ 933 h 933"/>
              <a:gd name="T2" fmla="*/ 43 w 1038"/>
              <a:gd name="T3" fmla="*/ 933 h 933"/>
              <a:gd name="T4" fmla="*/ 0 w 1038"/>
              <a:gd name="T5" fmla="*/ 891 h 933"/>
              <a:gd name="T6" fmla="*/ 0 w 1038"/>
              <a:gd name="T7" fmla="*/ 43 h 933"/>
              <a:gd name="T8" fmla="*/ 43 w 1038"/>
              <a:gd name="T9" fmla="*/ 0 h 933"/>
              <a:gd name="T10" fmla="*/ 996 w 1038"/>
              <a:gd name="T11" fmla="*/ 0 h 933"/>
              <a:gd name="T12" fmla="*/ 1038 w 1038"/>
              <a:gd name="T13" fmla="*/ 43 h 933"/>
              <a:gd name="T14" fmla="*/ 1038 w 1038"/>
              <a:gd name="T15" fmla="*/ 891 h 933"/>
              <a:gd name="T16" fmla="*/ 996 w 1038"/>
              <a:gd name="T17" fmla="*/ 93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 h="933">
                <a:moveTo>
                  <a:pt x="996" y="933"/>
                </a:moveTo>
                <a:cubicBezTo>
                  <a:pt x="43" y="933"/>
                  <a:pt x="43" y="933"/>
                  <a:pt x="43" y="933"/>
                </a:cubicBezTo>
                <a:cubicBezTo>
                  <a:pt x="19" y="933"/>
                  <a:pt x="0" y="914"/>
                  <a:pt x="0" y="891"/>
                </a:cubicBezTo>
                <a:cubicBezTo>
                  <a:pt x="0" y="43"/>
                  <a:pt x="0" y="43"/>
                  <a:pt x="0" y="43"/>
                </a:cubicBezTo>
                <a:cubicBezTo>
                  <a:pt x="0" y="19"/>
                  <a:pt x="19" y="0"/>
                  <a:pt x="43" y="0"/>
                </a:cubicBezTo>
                <a:cubicBezTo>
                  <a:pt x="996" y="0"/>
                  <a:pt x="996" y="0"/>
                  <a:pt x="996" y="0"/>
                </a:cubicBezTo>
                <a:cubicBezTo>
                  <a:pt x="1019" y="0"/>
                  <a:pt x="1038" y="19"/>
                  <a:pt x="1038" y="43"/>
                </a:cubicBezTo>
                <a:cubicBezTo>
                  <a:pt x="1038" y="891"/>
                  <a:pt x="1038" y="891"/>
                  <a:pt x="1038" y="891"/>
                </a:cubicBezTo>
                <a:cubicBezTo>
                  <a:pt x="1038" y="914"/>
                  <a:pt x="1019" y="933"/>
                  <a:pt x="996" y="93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a:off x="7033260" y="3042920"/>
            <a:ext cx="1231900" cy="890587"/>
          </a:xfrm>
          <a:custGeom>
            <a:avLst/>
            <a:gdLst>
              <a:gd name="T0" fmla="*/ 652 w 695"/>
              <a:gd name="T1" fmla="*/ 503 h 503"/>
              <a:gd name="T2" fmla="*/ 42 w 695"/>
              <a:gd name="T3" fmla="*/ 503 h 503"/>
              <a:gd name="T4" fmla="*/ 0 w 695"/>
              <a:gd name="T5" fmla="*/ 461 h 503"/>
              <a:gd name="T6" fmla="*/ 0 w 695"/>
              <a:gd name="T7" fmla="*/ 43 h 503"/>
              <a:gd name="T8" fmla="*/ 42 w 695"/>
              <a:gd name="T9" fmla="*/ 0 h 503"/>
              <a:gd name="T10" fmla="*/ 652 w 695"/>
              <a:gd name="T11" fmla="*/ 0 h 503"/>
              <a:gd name="T12" fmla="*/ 695 w 695"/>
              <a:gd name="T13" fmla="*/ 43 h 503"/>
              <a:gd name="T14" fmla="*/ 695 w 695"/>
              <a:gd name="T15" fmla="*/ 461 h 503"/>
              <a:gd name="T16" fmla="*/ 652 w 695"/>
              <a:gd name="T17" fmla="*/ 50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503">
                <a:moveTo>
                  <a:pt x="652" y="503"/>
                </a:moveTo>
                <a:cubicBezTo>
                  <a:pt x="42" y="503"/>
                  <a:pt x="42" y="503"/>
                  <a:pt x="42" y="503"/>
                </a:cubicBezTo>
                <a:cubicBezTo>
                  <a:pt x="19" y="503"/>
                  <a:pt x="0" y="484"/>
                  <a:pt x="0" y="461"/>
                </a:cubicBezTo>
                <a:cubicBezTo>
                  <a:pt x="0" y="43"/>
                  <a:pt x="0" y="43"/>
                  <a:pt x="0" y="43"/>
                </a:cubicBezTo>
                <a:cubicBezTo>
                  <a:pt x="0" y="19"/>
                  <a:pt x="19" y="0"/>
                  <a:pt x="42" y="0"/>
                </a:cubicBezTo>
                <a:cubicBezTo>
                  <a:pt x="652" y="0"/>
                  <a:pt x="652" y="0"/>
                  <a:pt x="652" y="0"/>
                </a:cubicBezTo>
                <a:cubicBezTo>
                  <a:pt x="676" y="0"/>
                  <a:pt x="695" y="19"/>
                  <a:pt x="695" y="43"/>
                </a:cubicBezTo>
                <a:cubicBezTo>
                  <a:pt x="695" y="461"/>
                  <a:pt x="695" y="461"/>
                  <a:pt x="695" y="461"/>
                </a:cubicBezTo>
                <a:cubicBezTo>
                  <a:pt x="695" y="484"/>
                  <a:pt x="676" y="503"/>
                  <a:pt x="652" y="50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 name="组合 90"/>
          <p:cNvGrpSpPr/>
          <p:nvPr/>
        </p:nvGrpSpPr>
        <p:grpSpPr>
          <a:xfrm>
            <a:off x="11045825" y="2670175"/>
            <a:ext cx="627063" cy="1698625"/>
            <a:chOff x="11045825" y="2670175"/>
            <a:chExt cx="627063" cy="1698625"/>
          </a:xfrm>
        </p:grpSpPr>
        <p:sp>
          <p:nvSpPr>
            <p:cNvPr id="15"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Freeform 16"/>
          <p:cNvSpPr/>
          <p:nvPr/>
        </p:nvSpPr>
        <p:spPr bwMode="auto">
          <a:xfrm>
            <a:off x="7172325" y="3638550"/>
            <a:ext cx="949325" cy="52387"/>
          </a:xfrm>
          <a:custGeom>
            <a:avLst/>
            <a:gdLst>
              <a:gd name="T0" fmla="*/ 522 w 536"/>
              <a:gd name="T1" fmla="*/ 30 h 30"/>
              <a:gd name="T2" fmla="*/ 14 w 536"/>
              <a:gd name="T3" fmla="*/ 30 h 30"/>
              <a:gd name="T4" fmla="*/ 0 w 536"/>
              <a:gd name="T5" fmla="*/ 16 h 30"/>
              <a:gd name="T6" fmla="*/ 0 w 536"/>
              <a:gd name="T7" fmla="*/ 14 h 30"/>
              <a:gd name="T8" fmla="*/ 14 w 536"/>
              <a:gd name="T9" fmla="*/ 0 h 30"/>
              <a:gd name="T10" fmla="*/ 522 w 536"/>
              <a:gd name="T11" fmla="*/ 0 h 30"/>
              <a:gd name="T12" fmla="*/ 536 w 536"/>
              <a:gd name="T13" fmla="*/ 14 h 30"/>
              <a:gd name="T14" fmla="*/ 536 w 536"/>
              <a:gd name="T15" fmla="*/ 16 h 30"/>
              <a:gd name="T16" fmla="*/ 522 w 536"/>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30">
                <a:moveTo>
                  <a:pt x="522" y="30"/>
                </a:moveTo>
                <a:cubicBezTo>
                  <a:pt x="14" y="30"/>
                  <a:pt x="14" y="30"/>
                  <a:pt x="14" y="30"/>
                </a:cubicBezTo>
                <a:cubicBezTo>
                  <a:pt x="6" y="30"/>
                  <a:pt x="0" y="24"/>
                  <a:pt x="0" y="16"/>
                </a:cubicBezTo>
                <a:cubicBezTo>
                  <a:pt x="0" y="14"/>
                  <a:pt x="0" y="14"/>
                  <a:pt x="0" y="14"/>
                </a:cubicBezTo>
                <a:cubicBezTo>
                  <a:pt x="0" y="6"/>
                  <a:pt x="6" y="0"/>
                  <a:pt x="14" y="0"/>
                </a:cubicBezTo>
                <a:cubicBezTo>
                  <a:pt x="522" y="0"/>
                  <a:pt x="522" y="0"/>
                  <a:pt x="522" y="0"/>
                </a:cubicBezTo>
                <a:cubicBezTo>
                  <a:pt x="530" y="0"/>
                  <a:pt x="536" y="6"/>
                  <a:pt x="536" y="14"/>
                </a:cubicBezTo>
                <a:cubicBezTo>
                  <a:pt x="536" y="16"/>
                  <a:pt x="536" y="16"/>
                  <a:pt x="536" y="16"/>
                </a:cubicBezTo>
                <a:cubicBezTo>
                  <a:pt x="536" y="24"/>
                  <a:pt x="530" y="30"/>
                  <a:pt x="522" y="30"/>
                </a:cubicBezTo>
                <a:close/>
              </a:path>
            </a:pathLst>
          </a:custGeom>
          <a:solidFill>
            <a:srgbClr val="D7E8F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7172325" y="3763963"/>
            <a:ext cx="563563" cy="53975"/>
          </a:xfrm>
          <a:custGeom>
            <a:avLst/>
            <a:gdLst>
              <a:gd name="T0" fmla="*/ 303 w 318"/>
              <a:gd name="T1" fmla="*/ 30 h 30"/>
              <a:gd name="T2" fmla="*/ 14 w 318"/>
              <a:gd name="T3" fmla="*/ 30 h 30"/>
              <a:gd name="T4" fmla="*/ 0 w 318"/>
              <a:gd name="T5" fmla="*/ 15 h 30"/>
              <a:gd name="T6" fmla="*/ 0 w 318"/>
              <a:gd name="T7" fmla="*/ 14 h 30"/>
              <a:gd name="T8" fmla="*/ 14 w 318"/>
              <a:gd name="T9" fmla="*/ 0 h 30"/>
              <a:gd name="T10" fmla="*/ 303 w 318"/>
              <a:gd name="T11" fmla="*/ 0 h 30"/>
              <a:gd name="T12" fmla="*/ 318 w 318"/>
              <a:gd name="T13" fmla="*/ 14 h 30"/>
              <a:gd name="T14" fmla="*/ 318 w 318"/>
              <a:gd name="T15" fmla="*/ 15 h 30"/>
              <a:gd name="T16" fmla="*/ 303 w 31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30">
                <a:moveTo>
                  <a:pt x="303" y="30"/>
                </a:moveTo>
                <a:cubicBezTo>
                  <a:pt x="14" y="30"/>
                  <a:pt x="14" y="30"/>
                  <a:pt x="14" y="30"/>
                </a:cubicBezTo>
                <a:cubicBezTo>
                  <a:pt x="6" y="30"/>
                  <a:pt x="0" y="23"/>
                  <a:pt x="0" y="15"/>
                </a:cubicBezTo>
                <a:cubicBezTo>
                  <a:pt x="0" y="14"/>
                  <a:pt x="0" y="14"/>
                  <a:pt x="0" y="14"/>
                </a:cubicBezTo>
                <a:cubicBezTo>
                  <a:pt x="0" y="6"/>
                  <a:pt x="6" y="0"/>
                  <a:pt x="14" y="0"/>
                </a:cubicBezTo>
                <a:cubicBezTo>
                  <a:pt x="303" y="0"/>
                  <a:pt x="303" y="0"/>
                  <a:pt x="303" y="0"/>
                </a:cubicBezTo>
                <a:cubicBezTo>
                  <a:pt x="311" y="0"/>
                  <a:pt x="318" y="6"/>
                  <a:pt x="318" y="14"/>
                </a:cubicBezTo>
                <a:cubicBezTo>
                  <a:pt x="318" y="15"/>
                  <a:pt x="318" y="15"/>
                  <a:pt x="318" y="15"/>
                </a:cubicBezTo>
                <a:cubicBezTo>
                  <a:pt x="318" y="23"/>
                  <a:pt x="311" y="30"/>
                  <a:pt x="303" y="30"/>
                </a:cubicBezTo>
                <a:close/>
              </a:path>
            </a:pathLst>
          </a:custGeom>
          <a:solidFill>
            <a:srgbClr val="D7E8F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18"/>
          <p:cNvSpPr>
            <a:spLocks noChangeArrowheads="1"/>
          </p:cNvSpPr>
          <p:nvPr/>
        </p:nvSpPr>
        <p:spPr bwMode="auto">
          <a:xfrm>
            <a:off x="7140575" y="3162300"/>
            <a:ext cx="338138" cy="339725"/>
          </a:xfrm>
          <a:prstGeom prst="ellipse">
            <a:avLst/>
          </a:prstGeom>
          <a:solidFill>
            <a:srgbClr val="D7E8F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9"/>
          <p:cNvSpPr/>
          <p:nvPr/>
        </p:nvSpPr>
        <p:spPr bwMode="auto">
          <a:xfrm>
            <a:off x="6145213" y="5177896"/>
            <a:ext cx="5049838" cy="23812"/>
          </a:xfrm>
          <a:custGeom>
            <a:avLst/>
            <a:gdLst>
              <a:gd name="T0" fmla="*/ 2843 w 2850"/>
              <a:gd name="T1" fmla="*/ 14 h 14"/>
              <a:gd name="T2" fmla="*/ 7 w 2850"/>
              <a:gd name="T3" fmla="*/ 14 h 14"/>
              <a:gd name="T4" fmla="*/ 0 w 2850"/>
              <a:gd name="T5" fmla="*/ 7 h 14"/>
              <a:gd name="T6" fmla="*/ 7 w 2850"/>
              <a:gd name="T7" fmla="*/ 0 h 14"/>
              <a:gd name="T8" fmla="*/ 2843 w 2850"/>
              <a:gd name="T9" fmla="*/ 0 h 14"/>
              <a:gd name="T10" fmla="*/ 2850 w 2850"/>
              <a:gd name="T11" fmla="*/ 7 h 14"/>
              <a:gd name="T12" fmla="*/ 2843 w 285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850" h="14">
                <a:moveTo>
                  <a:pt x="2843" y="14"/>
                </a:moveTo>
                <a:cubicBezTo>
                  <a:pt x="7" y="14"/>
                  <a:pt x="7" y="14"/>
                  <a:pt x="7" y="14"/>
                </a:cubicBezTo>
                <a:cubicBezTo>
                  <a:pt x="3" y="14"/>
                  <a:pt x="0" y="11"/>
                  <a:pt x="0" y="7"/>
                </a:cubicBezTo>
                <a:cubicBezTo>
                  <a:pt x="0" y="3"/>
                  <a:pt x="3" y="0"/>
                  <a:pt x="7" y="0"/>
                </a:cubicBezTo>
                <a:cubicBezTo>
                  <a:pt x="2843" y="0"/>
                  <a:pt x="2843" y="0"/>
                  <a:pt x="2843" y="0"/>
                </a:cubicBezTo>
                <a:cubicBezTo>
                  <a:pt x="2847" y="0"/>
                  <a:pt x="2850" y="3"/>
                  <a:pt x="2850" y="7"/>
                </a:cubicBezTo>
                <a:cubicBezTo>
                  <a:pt x="2850" y="11"/>
                  <a:pt x="2847" y="14"/>
                  <a:pt x="2843" y="14"/>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
          <p:cNvSpPr/>
          <p:nvPr/>
        </p:nvSpPr>
        <p:spPr bwMode="auto">
          <a:xfrm>
            <a:off x="9424988" y="3181350"/>
            <a:ext cx="612775" cy="612775"/>
          </a:xfrm>
          <a:custGeom>
            <a:avLst/>
            <a:gdLst>
              <a:gd name="T0" fmla="*/ 284 w 346"/>
              <a:gd name="T1" fmla="*/ 346 h 346"/>
              <a:gd name="T2" fmla="*/ 63 w 346"/>
              <a:gd name="T3" fmla="*/ 346 h 346"/>
              <a:gd name="T4" fmla="*/ 0 w 346"/>
              <a:gd name="T5" fmla="*/ 284 h 346"/>
              <a:gd name="T6" fmla="*/ 0 w 346"/>
              <a:gd name="T7" fmla="*/ 63 h 346"/>
              <a:gd name="T8" fmla="*/ 63 w 346"/>
              <a:gd name="T9" fmla="*/ 0 h 346"/>
              <a:gd name="T10" fmla="*/ 284 w 346"/>
              <a:gd name="T11" fmla="*/ 0 h 346"/>
              <a:gd name="T12" fmla="*/ 346 w 346"/>
              <a:gd name="T13" fmla="*/ 63 h 346"/>
              <a:gd name="T14" fmla="*/ 346 w 346"/>
              <a:gd name="T15" fmla="*/ 284 h 346"/>
              <a:gd name="T16" fmla="*/ 284 w 346"/>
              <a:gd name="T17"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346">
                <a:moveTo>
                  <a:pt x="284" y="346"/>
                </a:moveTo>
                <a:cubicBezTo>
                  <a:pt x="63" y="346"/>
                  <a:pt x="63" y="346"/>
                  <a:pt x="63" y="346"/>
                </a:cubicBezTo>
                <a:cubicBezTo>
                  <a:pt x="28" y="346"/>
                  <a:pt x="0" y="318"/>
                  <a:pt x="0" y="284"/>
                </a:cubicBezTo>
                <a:cubicBezTo>
                  <a:pt x="0" y="63"/>
                  <a:pt x="0" y="63"/>
                  <a:pt x="0" y="63"/>
                </a:cubicBezTo>
                <a:cubicBezTo>
                  <a:pt x="0" y="28"/>
                  <a:pt x="28" y="0"/>
                  <a:pt x="63" y="0"/>
                </a:cubicBezTo>
                <a:cubicBezTo>
                  <a:pt x="284" y="0"/>
                  <a:pt x="284" y="0"/>
                  <a:pt x="284" y="0"/>
                </a:cubicBezTo>
                <a:cubicBezTo>
                  <a:pt x="318" y="0"/>
                  <a:pt x="346" y="28"/>
                  <a:pt x="346" y="63"/>
                </a:cubicBezTo>
                <a:cubicBezTo>
                  <a:pt x="346" y="284"/>
                  <a:pt x="346" y="284"/>
                  <a:pt x="346" y="284"/>
                </a:cubicBezTo>
                <a:cubicBezTo>
                  <a:pt x="346" y="318"/>
                  <a:pt x="318" y="346"/>
                  <a:pt x="284" y="346"/>
                </a:cubicBezTo>
                <a:close/>
              </a:path>
            </a:pathLst>
          </a:custGeom>
          <a:solidFill>
            <a:srgbClr val="84B4F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1"/>
          <p:cNvSpPr/>
          <p:nvPr/>
        </p:nvSpPr>
        <p:spPr bwMode="auto">
          <a:xfrm>
            <a:off x="8975725" y="5467350"/>
            <a:ext cx="647700" cy="298450"/>
          </a:xfrm>
          <a:custGeom>
            <a:avLst/>
            <a:gdLst>
              <a:gd name="T0" fmla="*/ 321 w 365"/>
              <a:gd name="T1" fmla="*/ 168 h 168"/>
              <a:gd name="T2" fmla="*/ 45 w 365"/>
              <a:gd name="T3" fmla="*/ 168 h 168"/>
              <a:gd name="T4" fmla="*/ 0 w 365"/>
              <a:gd name="T5" fmla="*/ 124 h 168"/>
              <a:gd name="T6" fmla="*/ 0 w 365"/>
              <a:gd name="T7" fmla="*/ 45 h 168"/>
              <a:gd name="T8" fmla="*/ 45 w 365"/>
              <a:gd name="T9" fmla="*/ 0 h 168"/>
              <a:gd name="T10" fmla="*/ 321 w 365"/>
              <a:gd name="T11" fmla="*/ 0 h 168"/>
              <a:gd name="T12" fmla="*/ 365 w 365"/>
              <a:gd name="T13" fmla="*/ 45 h 168"/>
              <a:gd name="T14" fmla="*/ 365 w 365"/>
              <a:gd name="T15" fmla="*/ 124 h 168"/>
              <a:gd name="T16" fmla="*/ 321 w 365"/>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168">
                <a:moveTo>
                  <a:pt x="321" y="168"/>
                </a:moveTo>
                <a:cubicBezTo>
                  <a:pt x="45" y="168"/>
                  <a:pt x="45" y="168"/>
                  <a:pt x="45" y="168"/>
                </a:cubicBezTo>
                <a:cubicBezTo>
                  <a:pt x="20" y="168"/>
                  <a:pt x="0" y="148"/>
                  <a:pt x="0" y="124"/>
                </a:cubicBezTo>
                <a:cubicBezTo>
                  <a:pt x="0" y="45"/>
                  <a:pt x="0" y="45"/>
                  <a:pt x="0" y="45"/>
                </a:cubicBezTo>
                <a:cubicBezTo>
                  <a:pt x="0" y="20"/>
                  <a:pt x="20" y="0"/>
                  <a:pt x="45" y="0"/>
                </a:cubicBezTo>
                <a:cubicBezTo>
                  <a:pt x="321" y="0"/>
                  <a:pt x="321" y="0"/>
                  <a:pt x="321" y="0"/>
                </a:cubicBezTo>
                <a:cubicBezTo>
                  <a:pt x="345" y="0"/>
                  <a:pt x="365" y="20"/>
                  <a:pt x="365" y="45"/>
                </a:cubicBezTo>
                <a:cubicBezTo>
                  <a:pt x="365" y="124"/>
                  <a:pt x="365" y="124"/>
                  <a:pt x="365" y="124"/>
                </a:cubicBezTo>
                <a:cubicBezTo>
                  <a:pt x="365" y="148"/>
                  <a:pt x="345" y="168"/>
                  <a:pt x="321" y="168"/>
                </a:cubicBezTo>
                <a:close/>
              </a:path>
            </a:pathLst>
          </a:custGeom>
          <a:solidFill>
            <a:srgbClr val="538DD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
          <p:cNvSpPr/>
          <p:nvPr/>
        </p:nvSpPr>
        <p:spPr bwMode="auto">
          <a:xfrm>
            <a:off x="8975725" y="5387975"/>
            <a:ext cx="647700" cy="300037"/>
          </a:xfrm>
          <a:custGeom>
            <a:avLst/>
            <a:gdLst>
              <a:gd name="T0" fmla="*/ 321 w 365"/>
              <a:gd name="T1" fmla="*/ 169 h 169"/>
              <a:gd name="T2" fmla="*/ 45 w 365"/>
              <a:gd name="T3" fmla="*/ 169 h 169"/>
              <a:gd name="T4" fmla="*/ 0 w 365"/>
              <a:gd name="T5" fmla="*/ 124 h 169"/>
              <a:gd name="T6" fmla="*/ 0 w 365"/>
              <a:gd name="T7" fmla="*/ 45 h 169"/>
              <a:gd name="T8" fmla="*/ 45 w 365"/>
              <a:gd name="T9" fmla="*/ 0 h 169"/>
              <a:gd name="T10" fmla="*/ 321 w 365"/>
              <a:gd name="T11" fmla="*/ 0 h 169"/>
              <a:gd name="T12" fmla="*/ 365 w 365"/>
              <a:gd name="T13" fmla="*/ 45 h 169"/>
              <a:gd name="T14" fmla="*/ 365 w 365"/>
              <a:gd name="T15" fmla="*/ 124 h 169"/>
              <a:gd name="T16" fmla="*/ 321 w 365"/>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169">
                <a:moveTo>
                  <a:pt x="321" y="169"/>
                </a:moveTo>
                <a:cubicBezTo>
                  <a:pt x="45" y="169"/>
                  <a:pt x="45" y="169"/>
                  <a:pt x="45" y="169"/>
                </a:cubicBezTo>
                <a:cubicBezTo>
                  <a:pt x="20" y="169"/>
                  <a:pt x="0" y="149"/>
                  <a:pt x="0" y="124"/>
                </a:cubicBezTo>
                <a:cubicBezTo>
                  <a:pt x="0" y="45"/>
                  <a:pt x="0" y="45"/>
                  <a:pt x="0" y="45"/>
                </a:cubicBezTo>
                <a:cubicBezTo>
                  <a:pt x="0" y="20"/>
                  <a:pt x="20" y="0"/>
                  <a:pt x="45" y="0"/>
                </a:cubicBezTo>
                <a:cubicBezTo>
                  <a:pt x="321" y="0"/>
                  <a:pt x="321" y="0"/>
                  <a:pt x="321" y="0"/>
                </a:cubicBezTo>
                <a:cubicBezTo>
                  <a:pt x="345" y="0"/>
                  <a:pt x="365" y="20"/>
                  <a:pt x="365" y="45"/>
                </a:cubicBezTo>
                <a:cubicBezTo>
                  <a:pt x="365" y="124"/>
                  <a:pt x="365" y="124"/>
                  <a:pt x="365" y="124"/>
                </a:cubicBezTo>
                <a:cubicBezTo>
                  <a:pt x="365" y="149"/>
                  <a:pt x="345" y="169"/>
                  <a:pt x="321" y="169"/>
                </a:cubicBezTo>
                <a:close/>
              </a:path>
            </a:pathLst>
          </a:custGeom>
          <a:solidFill>
            <a:srgbClr val="84B4F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 name="组合 89"/>
          <p:cNvGrpSpPr/>
          <p:nvPr/>
        </p:nvGrpSpPr>
        <p:grpSpPr>
          <a:xfrm>
            <a:off x="9744075" y="3648075"/>
            <a:ext cx="1117600" cy="1898650"/>
            <a:chOff x="9744075" y="3648075"/>
            <a:chExt cx="1117600" cy="1898650"/>
          </a:xfrm>
        </p:grpSpPr>
        <p:sp>
          <p:nvSpPr>
            <p:cNvPr id="25" name="Freeform 23"/>
            <p:cNvSpPr/>
            <p:nvPr/>
          </p:nvSpPr>
          <p:spPr bwMode="auto">
            <a:xfrm>
              <a:off x="9744075" y="3648075"/>
              <a:ext cx="109538" cy="114300"/>
            </a:xfrm>
            <a:custGeom>
              <a:avLst/>
              <a:gdLst>
                <a:gd name="T0" fmla="*/ 31 w 62"/>
                <a:gd name="T1" fmla="*/ 0 h 64"/>
                <a:gd name="T2" fmla="*/ 62 w 62"/>
                <a:gd name="T3" fmla="*/ 32 h 64"/>
                <a:gd name="T4" fmla="*/ 31 w 62"/>
                <a:gd name="T5" fmla="*/ 64 h 64"/>
                <a:gd name="T6" fmla="*/ 0 w 62"/>
                <a:gd name="T7" fmla="*/ 31 h 64"/>
                <a:gd name="T8" fmla="*/ 31 w 62"/>
                <a:gd name="T9" fmla="*/ 0 h 64"/>
              </a:gdLst>
              <a:ahLst/>
              <a:cxnLst>
                <a:cxn ang="0">
                  <a:pos x="T0" y="T1"/>
                </a:cxn>
                <a:cxn ang="0">
                  <a:pos x="T2" y="T3"/>
                </a:cxn>
                <a:cxn ang="0">
                  <a:pos x="T4" y="T5"/>
                </a:cxn>
                <a:cxn ang="0">
                  <a:pos x="T6" y="T7"/>
                </a:cxn>
                <a:cxn ang="0">
                  <a:pos x="T8" y="T9"/>
                </a:cxn>
              </a:cxnLst>
              <a:rect l="0" t="0" r="r" b="b"/>
              <a:pathLst>
                <a:path w="62" h="64">
                  <a:moveTo>
                    <a:pt x="31" y="0"/>
                  </a:moveTo>
                  <a:cubicBezTo>
                    <a:pt x="48" y="0"/>
                    <a:pt x="62" y="15"/>
                    <a:pt x="62" y="32"/>
                  </a:cubicBezTo>
                  <a:cubicBezTo>
                    <a:pt x="62" y="50"/>
                    <a:pt x="48" y="64"/>
                    <a:pt x="31" y="64"/>
                  </a:cubicBezTo>
                  <a:cubicBezTo>
                    <a:pt x="14" y="64"/>
                    <a:pt x="0" y="49"/>
                    <a:pt x="0" y="31"/>
                  </a:cubicBezTo>
                  <a:cubicBezTo>
                    <a:pt x="0" y="14"/>
                    <a:pt x="14" y="0"/>
                    <a:pt x="31" y="0"/>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4"/>
            <p:cNvSpPr/>
            <p:nvPr/>
          </p:nvSpPr>
          <p:spPr bwMode="auto">
            <a:xfrm>
              <a:off x="10753725" y="4037013"/>
              <a:ext cx="107950" cy="115887"/>
            </a:xfrm>
            <a:custGeom>
              <a:avLst/>
              <a:gdLst>
                <a:gd name="T0" fmla="*/ 51 w 61"/>
                <a:gd name="T1" fmla="*/ 11 h 65"/>
                <a:gd name="T2" fmla="*/ 12 w 61"/>
                <a:gd name="T3" fmla="*/ 11 h 65"/>
                <a:gd name="T4" fmla="*/ 10 w 61"/>
                <a:gd name="T5" fmla="*/ 53 h 65"/>
                <a:gd name="T6" fmla="*/ 49 w 61"/>
                <a:gd name="T7" fmla="*/ 53 h 65"/>
                <a:gd name="T8" fmla="*/ 51 w 61"/>
                <a:gd name="T9" fmla="*/ 11 h 65"/>
              </a:gdLst>
              <a:ahLst/>
              <a:cxnLst>
                <a:cxn ang="0">
                  <a:pos x="T0" y="T1"/>
                </a:cxn>
                <a:cxn ang="0">
                  <a:pos x="T2" y="T3"/>
                </a:cxn>
                <a:cxn ang="0">
                  <a:pos x="T4" y="T5"/>
                </a:cxn>
                <a:cxn ang="0">
                  <a:pos x="T6" y="T7"/>
                </a:cxn>
                <a:cxn ang="0">
                  <a:pos x="T8" y="T9"/>
                </a:cxn>
              </a:cxnLst>
              <a:rect l="0" t="0" r="r" b="b"/>
              <a:pathLst>
                <a:path w="61" h="65">
                  <a:moveTo>
                    <a:pt x="51" y="11"/>
                  </a:moveTo>
                  <a:cubicBezTo>
                    <a:pt x="41" y="0"/>
                    <a:pt x="23" y="0"/>
                    <a:pt x="12" y="11"/>
                  </a:cubicBezTo>
                  <a:cubicBezTo>
                    <a:pt x="1" y="23"/>
                    <a:pt x="0" y="41"/>
                    <a:pt x="10" y="53"/>
                  </a:cubicBezTo>
                  <a:cubicBezTo>
                    <a:pt x="20" y="64"/>
                    <a:pt x="38" y="65"/>
                    <a:pt x="49" y="53"/>
                  </a:cubicBezTo>
                  <a:cubicBezTo>
                    <a:pt x="60" y="42"/>
                    <a:pt x="61" y="23"/>
                    <a:pt x="51" y="11"/>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5"/>
            <p:cNvSpPr/>
            <p:nvPr/>
          </p:nvSpPr>
          <p:spPr bwMode="auto">
            <a:xfrm>
              <a:off x="10347325" y="4095750"/>
              <a:ext cx="469900" cy="293687"/>
            </a:xfrm>
            <a:custGeom>
              <a:avLst/>
              <a:gdLst>
                <a:gd name="T0" fmla="*/ 142 w 265"/>
                <a:gd name="T1" fmla="*/ 102 h 166"/>
                <a:gd name="T2" fmla="*/ 41 w 265"/>
                <a:gd name="T3" fmla="*/ 15 h 166"/>
                <a:gd name="T4" fmla="*/ 7 w 265"/>
                <a:gd name="T5" fmla="*/ 26 h 166"/>
                <a:gd name="T6" fmla="*/ 18 w 265"/>
                <a:gd name="T7" fmla="*/ 66 h 166"/>
                <a:gd name="T8" fmla="*/ 119 w 265"/>
                <a:gd name="T9" fmla="*/ 153 h 166"/>
                <a:gd name="T10" fmla="*/ 180 w 265"/>
                <a:gd name="T11" fmla="*/ 144 h 166"/>
                <a:gd name="T12" fmla="*/ 265 w 265"/>
                <a:gd name="T13" fmla="*/ 39 h 166"/>
                <a:gd name="T14" fmla="*/ 224 w 265"/>
                <a:gd name="T15" fmla="*/ 0 h 166"/>
                <a:gd name="T16" fmla="*/ 142 w 265"/>
                <a:gd name="T17" fmla="*/ 10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166">
                  <a:moveTo>
                    <a:pt x="142" y="102"/>
                  </a:moveTo>
                  <a:cubicBezTo>
                    <a:pt x="41" y="15"/>
                    <a:pt x="41" y="15"/>
                    <a:pt x="41" y="15"/>
                  </a:cubicBezTo>
                  <a:cubicBezTo>
                    <a:pt x="28" y="7"/>
                    <a:pt x="13" y="12"/>
                    <a:pt x="7" y="26"/>
                  </a:cubicBezTo>
                  <a:cubicBezTo>
                    <a:pt x="0" y="40"/>
                    <a:pt x="6" y="58"/>
                    <a:pt x="18" y="66"/>
                  </a:cubicBezTo>
                  <a:cubicBezTo>
                    <a:pt x="119" y="153"/>
                    <a:pt x="119" y="153"/>
                    <a:pt x="119" y="153"/>
                  </a:cubicBezTo>
                  <a:cubicBezTo>
                    <a:pt x="140" y="166"/>
                    <a:pt x="165" y="163"/>
                    <a:pt x="180" y="144"/>
                  </a:cubicBezTo>
                  <a:cubicBezTo>
                    <a:pt x="265" y="39"/>
                    <a:pt x="265" y="39"/>
                    <a:pt x="265" y="39"/>
                  </a:cubicBezTo>
                  <a:cubicBezTo>
                    <a:pt x="224" y="0"/>
                    <a:pt x="224" y="0"/>
                    <a:pt x="224" y="0"/>
                  </a:cubicBezTo>
                  <a:lnTo>
                    <a:pt x="142" y="102"/>
                  </a:lnTo>
                  <a:close/>
                </a:path>
              </a:pathLst>
            </a:custGeom>
            <a:solidFill>
              <a:srgbClr val="FFD47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6"/>
            <p:cNvSpPr/>
            <p:nvPr/>
          </p:nvSpPr>
          <p:spPr bwMode="auto">
            <a:xfrm>
              <a:off x="10183813" y="5357813"/>
              <a:ext cx="74613" cy="130175"/>
            </a:xfrm>
            <a:custGeom>
              <a:avLst/>
              <a:gdLst>
                <a:gd name="T0" fmla="*/ 3 w 47"/>
                <a:gd name="T1" fmla="*/ 82 h 82"/>
                <a:gd name="T2" fmla="*/ 47 w 47"/>
                <a:gd name="T3" fmla="*/ 79 h 82"/>
                <a:gd name="T4" fmla="*/ 47 w 47"/>
                <a:gd name="T5" fmla="*/ 0 h 82"/>
                <a:gd name="T6" fmla="*/ 0 w 47"/>
                <a:gd name="T7" fmla="*/ 2 h 82"/>
                <a:gd name="T8" fmla="*/ 3 w 47"/>
                <a:gd name="T9" fmla="*/ 82 h 82"/>
              </a:gdLst>
              <a:ahLst/>
              <a:cxnLst>
                <a:cxn ang="0">
                  <a:pos x="T0" y="T1"/>
                </a:cxn>
                <a:cxn ang="0">
                  <a:pos x="T2" y="T3"/>
                </a:cxn>
                <a:cxn ang="0">
                  <a:pos x="T4" y="T5"/>
                </a:cxn>
                <a:cxn ang="0">
                  <a:pos x="T6" y="T7"/>
                </a:cxn>
                <a:cxn ang="0">
                  <a:pos x="T8" y="T9"/>
                </a:cxn>
              </a:cxnLst>
              <a:rect l="0" t="0" r="r" b="b"/>
              <a:pathLst>
                <a:path w="47" h="82">
                  <a:moveTo>
                    <a:pt x="3" y="82"/>
                  </a:moveTo>
                  <a:lnTo>
                    <a:pt x="47" y="79"/>
                  </a:lnTo>
                  <a:lnTo>
                    <a:pt x="47" y="0"/>
                  </a:lnTo>
                  <a:lnTo>
                    <a:pt x="0" y="2"/>
                  </a:lnTo>
                  <a:lnTo>
                    <a:pt x="3" y="82"/>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
            <p:cNvSpPr/>
            <p:nvPr/>
          </p:nvSpPr>
          <p:spPr bwMode="auto">
            <a:xfrm>
              <a:off x="10071100" y="5461000"/>
              <a:ext cx="188913" cy="85725"/>
            </a:xfrm>
            <a:custGeom>
              <a:avLst/>
              <a:gdLst>
                <a:gd name="T0" fmla="*/ 0 w 107"/>
                <a:gd name="T1" fmla="*/ 48 h 48"/>
                <a:gd name="T2" fmla="*/ 107 w 107"/>
                <a:gd name="T3" fmla="*/ 47 h 48"/>
                <a:gd name="T4" fmla="*/ 106 w 107"/>
                <a:gd name="T5" fmla="*/ 0 h 48"/>
                <a:gd name="T6" fmla="*/ 42 w 107"/>
                <a:gd name="T7" fmla="*/ 1 h 48"/>
                <a:gd name="T8" fmla="*/ 0 w 107"/>
                <a:gd name="T9" fmla="*/ 48 h 48"/>
              </a:gdLst>
              <a:ahLst/>
              <a:cxnLst>
                <a:cxn ang="0">
                  <a:pos x="T0" y="T1"/>
                </a:cxn>
                <a:cxn ang="0">
                  <a:pos x="T2" y="T3"/>
                </a:cxn>
                <a:cxn ang="0">
                  <a:pos x="T4" y="T5"/>
                </a:cxn>
                <a:cxn ang="0">
                  <a:pos x="T6" y="T7"/>
                </a:cxn>
                <a:cxn ang="0">
                  <a:pos x="T8" y="T9"/>
                </a:cxn>
              </a:cxnLst>
              <a:rect l="0" t="0" r="r" b="b"/>
              <a:pathLst>
                <a:path w="107" h="48">
                  <a:moveTo>
                    <a:pt x="0" y="48"/>
                  </a:moveTo>
                  <a:cubicBezTo>
                    <a:pt x="107" y="47"/>
                    <a:pt x="107" y="47"/>
                    <a:pt x="107" y="47"/>
                  </a:cubicBezTo>
                  <a:cubicBezTo>
                    <a:pt x="106" y="0"/>
                    <a:pt x="106" y="0"/>
                    <a:pt x="106" y="0"/>
                  </a:cubicBezTo>
                  <a:cubicBezTo>
                    <a:pt x="42" y="1"/>
                    <a:pt x="42" y="1"/>
                    <a:pt x="42" y="1"/>
                  </a:cubicBezTo>
                  <a:cubicBezTo>
                    <a:pt x="18" y="1"/>
                    <a:pt x="0" y="22"/>
                    <a:pt x="0" y="48"/>
                  </a:cubicBezTo>
                  <a:close/>
                </a:path>
              </a:pathLst>
            </a:custGeom>
            <a:solidFill>
              <a:srgbClr val="241C2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8"/>
            <p:cNvSpPr/>
            <p:nvPr/>
          </p:nvSpPr>
          <p:spPr bwMode="auto">
            <a:xfrm>
              <a:off x="10420350" y="5357813"/>
              <a:ext cx="87313" cy="130175"/>
            </a:xfrm>
            <a:custGeom>
              <a:avLst/>
              <a:gdLst>
                <a:gd name="T0" fmla="*/ 55 w 55"/>
                <a:gd name="T1" fmla="*/ 82 h 82"/>
                <a:gd name="T2" fmla="*/ 10 w 55"/>
                <a:gd name="T3" fmla="*/ 79 h 82"/>
                <a:gd name="T4" fmla="*/ 0 w 55"/>
                <a:gd name="T5" fmla="*/ 0 h 82"/>
                <a:gd name="T6" fmla="*/ 46 w 55"/>
                <a:gd name="T7" fmla="*/ 2 h 82"/>
                <a:gd name="T8" fmla="*/ 55 w 55"/>
                <a:gd name="T9" fmla="*/ 82 h 82"/>
              </a:gdLst>
              <a:ahLst/>
              <a:cxnLst>
                <a:cxn ang="0">
                  <a:pos x="T0" y="T1"/>
                </a:cxn>
                <a:cxn ang="0">
                  <a:pos x="T2" y="T3"/>
                </a:cxn>
                <a:cxn ang="0">
                  <a:pos x="T4" y="T5"/>
                </a:cxn>
                <a:cxn ang="0">
                  <a:pos x="T6" y="T7"/>
                </a:cxn>
                <a:cxn ang="0">
                  <a:pos x="T8" y="T9"/>
                </a:cxn>
              </a:cxnLst>
              <a:rect l="0" t="0" r="r" b="b"/>
              <a:pathLst>
                <a:path w="55" h="82">
                  <a:moveTo>
                    <a:pt x="55" y="82"/>
                  </a:moveTo>
                  <a:lnTo>
                    <a:pt x="10" y="79"/>
                  </a:lnTo>
                  <a:lnTo>
                    <a:pt x="0" y="0"/>
                  </a:lnTo>
                  <a:lnTo>
                    <a:pt x="46" y="2"/>
                  </a:lnTo>
                  <a:lnTo>
                    <a:pt x="55" y="82"/>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9"/>
            <p:cNvSpPr/>
            <p:nvPr/>
          </p:nvSpPr>
          <p:spPr bwMode="auto">
            <a:xfrm>
              <a:off x="10433050" y="5461000"/>
              <a:ext cx="190500" cy="85725"/>
            </a:xfrm>
            <a:custGeom>
              <a:avLst/>
              <a:gdLst>
                <a:gd name="T0" fmla="*/ 108 w 108"/>
                <a:gd name="T1" fmla="*/ 48 h 48"/>
                <a:gd name="T2" fmla="*/ 5 w 108"/>
                <a:gd name="T3" fmla="*/ 47 h 48"/>
                <a:gd name="T4" fmla="*/ 0 w 108"/>
                <a:gd name="T5" fmla="*/ 0 h 48"/>
                <a:gd name="T6" fmla="*/ 66 w 108"/>
                <a:gd name="T7" fmla="*/ 1 h 48"/>
                <a:gd name="T8" fmla="*/ 108 w 108"/>
                <a:gd name="T9" fmla="*/ 48 h 48"/>
              </a:gdLst>
              <a:ahLst/>
              <a:cxnLst>
                <a:cxn ang="0">
                  <a:pos x="T0" y="T1"/>
                </a:cxn>
                <a:cxn ang="0">
                  <a:pos x="T2" y="T3"/>
                </a:cxn>
                <a:cxn ang="0">
                  <a:pos x="T4" y="T5"/>
                </a:cxn>
                <a:cxn ang="0">
                  <a:pos x="T6" y="T7"/>
                </a:cxn>
                <a:cxn ang="0">
                  <a:pos x="T8" y="T9"/>
                </a:cxn>
              </a:cxnLst>
              <a:rect l="0" t="0" r="r" b="b"/>
              <a:pathLst>
                <a:path w="108" h="48">
                  <a:moveTo>
                    <a:pt x="108" y="48"/>
                  </a:moveTo>
                  <a:cubicBezTo>
                    <a:pt x="5" y="47"/>
                    <a:pt x="5" y="47"/>
                    <a:pt x="5" y="47"/>
                  </a:cubicBezTo>
                  <a:cubicBezTo>
                    <a:pt x="0" y="0"/>
                    <a:pt x="0" y="0"/>
                    <a:pt x="0" y="0"/>
                  </a:cubicBezTo>
                  <a:cubicBezTo>
                    <a:pt x="66" y="1"/>
                    <a:pt x="66" y="1"/>
                    <a:pt x="66" y="1"/>
                  </a:cubicBezTo>
                  <a:cubicBezTo>
                    <a:pt x="90" y="1"/>
                    <a:pt x="108" y="22"/>
                    <a:pt x="108" y="48"/>
                  </a:cubicBezTo>
                  <a:close/>
                </a:path>
              </a:pathLst>
            </a:custGeom>
            <a:solidFill>
              <a:srgbClr val="241C2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0"/>
            <p:cNvSpPr/>
            <p:nvPr/>
          </p:nvSpPr>
          <p:spPr bwMode="auto">
            <a:xfrm>
              <a:off x="10182225" y="4494213"/>
              <a:ext cx="265113" cy="192087"/>
            </a:xfrm>
            <a:custGeom>
              <a:avLst/>
              <a:gdLst>
                <a:gd name="T0" fmla="*/ 0 w 167"/>
                <a:gd name="T1" fmla="*/ 6 h 121"/>
                <a:gd name="T2" fmla="*/ 80 w 167"/>
                <a:gd name="T3" fmla="*/ 4 h 121"/>
                <a:gd name="T4" fmla="*/ 87 w 167"/>
                <a:gd name="T5" fmla="*/ 4 h 121"/>
                <a:gd name="T6" fmla="*/ 166 w 167"/>
                <a:gd name="T7" fmla="*/ 0 h 121"/>
                <a:gd name="T8" fmla="*/ 167 w 167"/>
                <a:gd name="T9" fmla="*/ 115 h 121"/>
                <a:gd name="T10" fmla="*/ 6 w 167"/>
                <a:gd name="T11" fmla="*/ 121 h 121"/>
                <a:gd name="T12" fmla="*/ 0 w 167"/>
                <a:gd name="T13" fmla="*/ 6 h 121"/>
              </a:gdLst>
              <a:ahLst/>
              <a:cxnLst>
                <a:cxn ang="0">
                  <a:pos x="T0" y="T1"/>
                </a:cxn>
                <a:cxn ang="0">
                  <a:pos x="T2" y="T3"/>
                </a:cxn>
                <a:cxn ang="0">
                  <a:pos x="T4" y="T5"/>
                </a:cxn>
                <a:cxn ang="0">
                  <a:pos x="T6" y="T7"/>
                </a:cxn>
                <a:cxn ang="0">
                  <a:pos x="T8" y="T9"/>
                </a:cxn>
                <a:cxn ang="0">
                  <a:pos x="T10" y="T11"/>
                </a:cxn>
                <a:cxn ang="0">
                  <a:pos x="T12" y="T13"/>
                </a:cxn>
              </a:cxnLst>
              <a:rect l="0" t="0" r="r" b="b"/>
              <a:pathLst>
                <a:path w="167" h="121">
                  <a:moveTo>
                    <a:pt x="0" y="6"/>
                  </a:moveTo>
                  <a:lnTo>
                    <a:pt x="80" y="4"/>
                  </a:lnTo>
                  <a:lnTo>
                    <a:pt x="87" y="4"/>
                  </a:lnTo>
                  <a:lnTo>
                    <a:pt x="166" y="0"/>
                  </a:lnTo>
                  <a:lnTo>
                    <a:pt x="167" y="115"/>
                  </a:lnTo>
                  <a:lnTo>
                    <a:pt x="6" y="121"/>
                  </a:lnTo>
                  <a:lnTo>
                    <a:pt x="0" y="6"/>
                  </a:lnTo>
                  <a:close/>
                </a:path>
              </a:pathLst>
            </a:custGeom>
            <a:solidFill>
              <a:srgbClr val="03345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1"/>
            <p:cNvSpPr/>
            <p:nvPr/>
          </p:nvSpPr>
          <p:spPr bwMode="auto">
            <a:xfrm>
              <a:off x="10325100" y="4494213"/>
              <a:ext cx="200025" cy="923925"/>
            </a:xfrm>
            <a:custGeom>
              <a:avLst/>
              <a:gdLst>
                <a:gd name="T0" fmla="*/ 49 w 113"/>
                <a:gd name="T1" fmla="*/ 521 h 521"/>
                <a:gd name="T2" fmla="*/ 113 w 113"/>
                <a:gd name="T3" fmla="*/ 521 h 521"/>
                <a:gd name="T4" fmla="*/ 79 w 113"/>
                <a:gd name="T5" fmla="*/ 255 h 521"/>
                <a:gd name="T6" fmla="*/ 68 w 113"/>
                <a:gd name="T7" fmla="*/ 0 h 521"/>
                <a:gd name="T8" fmla="*/ 0 w 113"/>
                <a:gd name="T9" fmla="*/ 11 h 521"/>
                <a:gd name="T10" fmla="*/ 10 w 113"/>
                <a:gd name="T11" fmla="*/ 258 h 521"/>
                <a:gd name="T12" fmla="*/ 10 w 113"/>
                <a:gd name="T13" fmla="*/ 266 h 521"/>
                <a:gd name="T14" fmla="*/ 49 w 113"/>
                <a:gd name="T15" fmla="*/ 521 h 5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521">
                  <a:moveTo>
                    <a:pt x="49" y="521"/>
                  </a:moveTo>
                  <a:cubicBezTo>
                    <a:pt x="113" y="521"/>
                    <a:pt x="113" y="521"/>
                    <a:pt x="113" y="521"/>
                  </a:cubicBezTo>
                  <a:cubicBezTo>
                    <a:pt x="79" y="255"/>
                    <a:pt x="79" y="255"/>
                    <a:pt x="79" y="255"/>
                  </a:cubicBezTo>
                  <a:cubicBezTo>
                    <a:pt x="68" y="0"/>
                    <a:pt x="68" y="0"/>
                    <a:pt x="68" y="0"/>
                  </a:cubicBezTo>
                  <a:cubicBezTo>
                    <a:pt x="0" y="11"/>
                    <a:pt x="0" y="11"/>
                    <a:pt x="0" y="11"/>
                  </a:cubicBezTo>
                  <a:cubicBezTo>
                    <a:pt x="10" y="258"/>
                    <a:pt x="10" y="258"/>
                    <a:pt x="10" y="258"/>
                  </a:cubicBezTo>
                  <a:cubicBezTo>
                    <a:pt x="9" y="260"/>
                    <a:pt x="10" y="263"/>
                    <a:pt x="10" y="266"/>
                  </a:cubicBezTo>
                  <a:lnTo>
                    <a:pt x="49" y="521"/>
                  </a:lnTo>
                  <a:close/>
                </a:path>
              </a:pathLst>
            </a:custGeom>
            <a:solidFill>
              <a:srgbClr val="03345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2"/>
            <p:cNvSpPr/>
            <p:nvPr/>
          </p:nvSpPr>
          <p:spPr bwMode="auto">
            <a:xfrm>
              <a:off x="10131425" y="4503738"/>
              <a:ext cx="184150" cy="911225"/>
            </a:xfrm>
            <a:custGeom>
              <a:avLst/>
              <a:gdLst>
                <a:gd name="T0" fmla="*/ 18 w 104"/>
                <a:gd name="T1" fmla="*/ 513 h 514"/>
                <a:gd name="T2" fmla="*/ 79 w 104"/>
                <a:gd name="T3" fmla="*/ 514 h 514"/>
                <a:gd name="T4" fmla="*/ 70 w 104"/>
                <a:gd name="T5" fmla="*/ 261 h 514"/>
                <a:gd name="T6" fmla="*/ 104 w 104"/>
                <a:gd name="T7" fmla="*/ 8 h 514"/>
                <a:gd name="T8" fmla="*/ 29 w 104"/>
                <a:gd name="T9" fmla="*/ 0 h 514"/>
                <a:gd name="T10" fmla="*/ 0 w 104"/>
                <a:gd name="T11" fmla="*/ 256 h 514"/>
                <a:gd name="T12" fmla="*/ 0 w 104"/>
                <a:gd name="T13" fmla="*/ 264 h 514"/>
                <a:gd name="T14" fmla="*/ 18 w 104"/>
                <a:gd name="T15" fmla="*/ 513 h 5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514">
                  <a:moveTo>
                    <a:pt x="18" y="513"/>
                  </a:moveTo>
                  <a:cubicBezTo>
                    <a:pt x="79" y="514"/>
                    <a:pt x="79" y="514"/>
                    <a:pt x="79" y="514"/>
                  </a:cubicBezTo>
                  <a:cubicBezTo>
                    <a:pt x="70" y="261"/>
                    <a:pt x="70" y="261"/>
                    <a:pt x="70" y="261"/>
                  </a:cubicBezTo>
                  <a:cubicBezTo>
                    <a:pt x="104" y="8"/>
                    <a:pt x="104" y="8"/>
                    <a:pt x="104" y="8"/>
                  </a:cubicBezTo>
                  <a:cubicBezTo>
                    <a:pt x="29" y="0"/>
                    <a:pt x="29" y="0"/>
                    <a:pt x="29" y="0"/>
                  </a:cubicBezTo>
                  <a:cubicBezTo>
                    <a:pt x="0" y="256"/>
                    <a:pt x="0" y="256"/>
                    <a:pt x="0" y="256"/>
                  </a:cubicBezTo>
                  <a:cubicBezTo>
                    <a:pt x="0" y="259"/>
                    <a:pt x="0" y="261"/>
                    <a:pt x="0" y="264"/>
                  </a:cubicBezTo>
                  <a:lnTo>
                    <a:pt x="18" y="513"/>
                  </a:lnTo>
                  <a:close/>
                </a:path>
              </a:pathLst>
            </a:custGeom>
            <a:solidFill>
              <a:srgbClr val="03345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Rectangle 33"/>
            <p:cNvSpPr>
              <a:spLocks noChangeArrowheads="1"/>
            </p:cNvSpPr>
            <p:nvPr/>
          </p:nvSpPr>
          <p:spPr bwMode="auto">
            <a:xfrm>
              <a:off x="10279063" y="4041775"/>
              <a:ext cx="71438" cy="98425"/>
            </a:xfrm>
            <a:prstGeom prst="rect">
              <a:avLst/>
            </a:prstGeom>
            <a:solidFill>
              <a:srgbClr val="FFBDA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Oval 34"/>
            <p:cNvSpPr>
              <a:spLocks noChangeArrowheads="1"/>
            </p:cNvSpPr>
            <p:nvPr/>
          </p:nvSpPr>
          <p:spPr bwMode="auto">
            <a:xfrm>
              <a:off x="10193338" y="3957638"/>
              <a:ext cx="47625" cy="49212"/>
            </a:xfrm>
            <a:prstGeom prst="ellipse">
              <a:avLst/>
            </a:pr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Oval 35"/>
            <p:cNvSpPr>
              <a:spLocks noChangeArrowheads="1"/>
            </p:cNvSpPr>
            <p:nvPr/>
          </p:nvSpPr>
          <p:spPr bwMode="auto">
            <a:xfrm>
              <a:off x="10390188" y="3957638"/>
              <a:ext cx="47625" cy="49212"/>
            </a:xfrm>
            <a:prstGeom prst="ellipse">
              <a:avLst/>
            </a:pr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Oval 36"/>
            <p:cNvSpPr>
              <a:spLocks noChangeArrowheads="1"/>
            </p:cNvSpPr>
            <p:nvPr/>
          </p:nvSpPr>
          <p:spPr bwMode="auto">
            <a:xfrm>
              <a:off x="10213975" y="3860800"/>
              <a:ext cx="203200" cy="201612"/>
            </a:xfrm>
            <a:prstGeom prst="ellipse">
              <a:avLst/>
            </a:prstGeom>
            <a:solidFill>
              <a:srgbClr val="07204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7"/>
            <p:cNvSpPr/>
            <p:nvPr/>
          </p:nvSpPr>
          <p:spPr bwMode="auto">
            <a:xfrm>
              <a:off x="10171113" y="4110038"/>
              <a:ext cx="284163" cy="406400"/>
            </a:xfrm>
            <a:custGeom>
              <a:avLst/>
              <a:gdLst>
                <a:gd name="T0" fmla="*/ 155 w 161"/>
                <a:gd name="T1" fmla="*/ 229 h 229"/>
                <a:gd name="T2" fmla="*/ 6 w 161"/>
                <a:gd name="T3" fmla="*/ 229 h 229"/>
                <a:gd name="T4" fmla="*/ 0 w 161"/>
                <a:gd name="T5" fmla="*/ 53 h 229"/>
                <a:gd name="T6" fmla="*/ 46 w 161"/>
                <a:gd name="T7" fmla="*/ 0 h 229"/>
                <a:gd name="T8" fmla="*/ 115 w 161"/>
                <a:gd name="T9" fmla="*/ 0 h 229"/>
                <a:gd name="T10" fmla="*/ 161 w 161"/>
                <a:gd name="T11" fmla="*/ 53 h 229"/>
                <a:gd name="T12" fmla="*/ 155 w 161"/>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161" h="229">
                  <a:moveTo>
                    <a:pt x="155" y="229"/>
                  </a:moveTo>
                  <a:cubicBezTo>
                    <a:pt x="6" y="229"/>
                    <a:pt x="6" y="229"/>
                    <a:pt x="6" y="229"/>
                  </a:cubicBezTo>
                  <a:cubicBezTo>
                    <a:pt x="0" y="53"/>
                    <a:pt x="0" y="53"/>
                    <a:pt x="0" y="53"/>
                  </a:cubicBezTo>
                  <a:cubicBezTo>
                    <a:pt x="0" y="24"/>
                    <a:pt x="18" y="0"/>
                    <a:pt x="46" y="0"/>
                  </a:cubicBezTo>
                  <a:cubicBezTo>
                    <a:pt x="115" y="0"/>
                    <a:pt x="115" y="0"/>
                    <a:pt x="115" y="0"/>
                  </a:cubicBezTo>
                  <a:cubicBezTo>
                    <a:pt x="143" y="0"/>
                    <a:pt x="161" y="24"/>
                    <a:pt x="161" y="53"/>
                  </a:cubicBezTo>
                  <a:lnTo>
                    <a:pt x="155" y="229"/>
                  </a:lnTo>
                  <a:close/>
                </a:path>
              </a:pathLst>
            </a:custGeom>
            <a:solidFill>
              <a:srgbClr val="FFD47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8"/>
            <p:cNvSpPr/>
            <p:nvPr/>
          </p:nvSpPr>
          <p:spPr bwMode="auto">
            <a:xfrm>
              <a:off x="9786938" y="3708400"/>
              <a:ext cx="476250" cy="515937"/>
            </a:xfrm>
            <a:custGeom>
              <a:avLst/>
              <a:gdLst>
                <a:gd name="T0" fmla="*/ 225 w 268"/>
                <a:gd name="T1" fmla="*/ 291 h 291"/>
                <a:gd name="T2" fmla="*/ 112 w 268"/>
                <a:gd name="T3" fmla="*/ 174 h 291"/>
                <a:gd name="T4" fmla="*/ 111 w 268"/>
                <a:gd name="T5" fmla="*/ 172 h 291"/>
                <a:gd name="T6" fmla="*/ 0 w 268"/>
                <a:gd name="T7" fmla="*/ 39 h 291"/>
                <a:gd name="T8" fmla="*/ 47 w 268"/>
                <a:gd name="T9" fmla="*/ 0 h 291"/>
                <a:gd name="T10" fmla="*/ 157 w 268"/>
                <a:gd name="T11" fmla="*/ 132 h 291"/>
                <a:gd name="T12" fmla="*/ 268 w 268"/>
                <a:gd name="T13" fmla="*/ 248 h 291"/>
                <a:gd name="T14" fmla="*/ 225 w 268"/>
                <a:gd name="T15" fmla="*/ 291 h 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291">
                  <a:moveTo>
                    <a:pt x="225" y="291"/>
                  </a:moveTo>
                  <a:cubicBezTo>
                    <a:pt x="112" y="174"/>
                    <a:pt x="112" y="174"/>
                    <a:pt x="112" y="174"/>
                  </a:cubicBezTo>
                  <a:cubicBezTo>
                    <a:pt x="112" y="173"/>
                    <a:pt x="111" y="173"/>
                    <a:pt x="111" y="172"/>
                  </a:cubicBezTo>
                  <a:cubicBezTo>
                    <a:pt x="0" y="39"/>
                    <a:pt x="0" y="39"/>
                    <a:pt x="0" y="39"/>
                  </a:cubicBezTo>
                  <a:cubicBezTo>
                    <a:pt x="47" y="0"/>
                    <a:pt x="47" y="0"/>
                    <a:pt x="47" y="0"/>
                  </a:cubicBezTo>
                  <a:cubicBezTo>
                    <a:pt x="157" y="132"/>
                    <a:pt x="157" y="132"/>
                    <a:pt x="157" y="132"/>
                  </a:cubicBezTo>
                  <a:cubicBezTo>
                    <a:pt x="268" y="248"/>
                    <a:pt x="268" y="248"/>
                    <a:pt x="268" y="248"/>
                  </a:cubicBezTo>
                  <a:lnTo>
                    <a:pt x="225" y="291"/>
                  </a:lnTo>
                  <a:close/>
                </a:path>
              </a:pathLst>
            </a:custGeom>
            <a:solidFill>
              <a:srgbClr val="FFD47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1" name="Freeform 59"/>
          <p:cNvSpPr/>
          <p:nvPr/>
        </p:nvSpPr>
        <p:spPr bwMode="auto">
          <a:xfrm>
            <a:off x="7862888" y="5064125"/>
            <a:ext cx="1554163" cy="119062"/>
          </a:xfrm>
          <a:custGeom>
            <a:avLst/>
            <a:gdLst>
              <a:gd name="T0" fmla="*/ 877 w 877"/>
              <a:gd name="T1" fmla="*/ 67 h 67"/>
              <a:gd name="T2" fmla="*/ 0 w 877"/>
              <a:gd name="T3" fmla="*/ 67 h 67"/>
              <a:gd name="T4" fmla="*/ 0 w 877"/>
              <a:gd name="T5" fmla="*/ 67 h 67"/>
              <a:gd name="T6" fmla="*/ 67 w 877"/>
              <a:gd name="T7" fmla="*/ 0 h 67"/>
              <a:gd name="T8" fmla="*/ 809 w 877"/>
              <a:gd name="T9" fmla="*/ 0 h 67"/>
              <a:gd name="T10" fmla="*/ 877 w 877"/>
              <a:gd name="T11" fmla="*/ 67 h 67"/>
            </a:gdLst>
            <a:ahLst/>
            <a:cxnLst>
              <a:cxn ang="0">
                <a:pos x="T0" y="T1"/>
              </a:cxn>
              <a:cxn ang="0">
                <a:pos x="T2" y="T3"/>
              </a:cxn>
              <a:cxn ang="0">
                <a:pos x="T4" y="T5"/>
              </a:cxn>
              <a:cxn ang="0">
                <a:pos x="T6" y="T7"/>
              </a:cxn>
              <a:cxn ang="0">
                <a:pos x="T8" y="T9"/>
              </a:cxn>
              <a:cxn ang="0">
                <a:pos x="T10" y="T11"/>
              </a:cxn>
            </a:cxnLst>
            <a:rect l="0" t="0" r="r" b="b"/>
            <a:pathLst>
              <a:path w="877" h="67">
                <a:moveTo>
                  <a:pt x="877" y="67"/>
                </a:moveTo>
                <a:cubicBezTo>
                  <a:pt x="0" y="67"/>
                  <a:pt x="0" y="67"/>
                  <a:pt x="0" y="67"/>
                </a:cubicBezTo>
                <a:cubicBezTo>
                  <a:pt x="0" y="67"/>
                  <a:pt x="0" y="67"/>
                  <a:pt x="0" y="67"/>
                </a:cubicBezTo>
                <a:cubicBezTo>
                  <a:pt x="0" y="30"/>
                  <a:pt x="30" y="0"/>
                  <a:pt x="67" y="0"/>
                </a:cubicBezTo>
                <a:cubicBezTo>
                  <a:pt x="809" y="0"/>
                  <a:pt x="809" y="0"/>
                  <a:pt x="809" y="0"/>
                </a:cubicBezTo>
                <a:cubicBezTo>
                  <a:pt x="846" y="0"/>
                  <a:pt x="877" y="30"/>
                  <a:pt x="877" y="67"/>
                </a:cubicBezTo>
                <a:close/>
              </a:path>
            </a:pathLst>
          </a:custGeom>
          <a:solidFill>
            <a:srgbClr val="C1DDF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 name="组合 95"/>
          <p:cNvGrpSpPr/>
          <p:nvPr/>
        </p:nvGrpSpPr>
        <p:grpSpPr>
          <a:xfrm>
            <a:off x="6148388" y="4359275"/>
            <a:ext cx="1019175" cy="1544637"/>
            <a:chOff x="6148388" y="4359275"/>
            <a:chExt cx="1019175" cy="1544637"/>
          </a:xfrm>
        </p:grpSpPr>
        <p:sp>
          <p:nvSpPr>
            <p:cNvPr id="62" name="Freeform 60"/>
            <p:cNvSpPr/>
            <p:nvPr/>
          </p:nvSpPr>
          <p:spPr bwMode="auto">
            <a:xfrm>
              <a:off x="6848475" y="5580063"/>
              <a:ext cx="88900" cy="165100"/>
            </a:xfrm>
            <a:custGeom>
              <a:avLst/>
              <a:gdLst>
                <a:gd name="T0" fmla="*/ 7 w 50"/>
                <a:gd name="T1" fmla="*/ 93 h 93"/>
                <a:gd name="T2" fmla="*/ 0 w 50"/>
                <a:gd name="T3" fmla="*/ 9 h 93"/>
                <a:gd name="T4" fmla="*/ 42 w 50"/>
                <a:gd name="T5" fmla="*/ 0 h 93"/>
                <a:gd name="T6" fmla="*/ 50 w 50"/>
                <a:gd name="T7" fmla="*/ 85 h 93"/>
                <a:gd name="T8" fmla="*/ 7 w 50"/>
                <a:gd name="T9" fmla="*/ 93 h 93"/>
              </a:gdLst>
              <a:ahLst/>
              <a:cxnLst>
                <a:cxn ang="0">
                  <a:pos x="T0" y="T1"/>
                </a:cxn>
                <a:cxn ang="0">
                  <a:pos x="T2" y="T3"/>
                </a:cxn>
                <a:cxn ang="0">
                  <a:pos x="T4" y="T5"/>
                </a:cxn>
                <a:cxn ang="0">
                  <a:pos x="T6" y="T7"/>
                </a:cxn>
                <a:cxn ang="0">
                  <a:pos x="T8" y="T9"/>
                </a:cxn>
              </a:cxnLst>
              <a:rect l="0" t="0" r="r" b="b"/>
              <a:pathLst>
                <a:path w="50" h="93">
                  <a:moveTo>
                    <a:pt x="7" y="93"/>
                  </a:moveTo>
                  <a:cubicBezTo>
                    <a:pt x="7" y="90"/>
                    <a:pt x="0" y="9"/>
                    <a:pt x="0" y="9"/>
                  </a:cubicBezTo>
                  <a:cubicBezTo>
                    <a:pt x="42" y="0"/>
                    <a:pt x="42" y="0"/>
                    <a:pt x="42" y="0"/>
                  </a:cubicBezTo>
                  <a:cubicBezTo>
                    <a:pt x="50" y="85"/>
                    <a:pt x="50" y="85"/>
                    <a:pt x="50" y="85"/>
                  </a:cubicBezTo>
                  <a:lnTo>
                    <a:pt x="7" y="93"/>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1"/>
            <p:cNvSpPr/>
            <p:nvPr/>
          </p:nvSpPr>
          <p:spPr bwMode="auto">
            <a:xfrm>
              <a:off x="6854825" y="5675313"/>
              <a:ext cx="222250" cy="101600"/>
            </a:xfrm>
            <a:custGeom>
              <a:avLst/>
              <a:gdLst>
                <a:gd name="T0" fmla="*/ 125 w 125"/>
                <a:gd name="T1" fmla="*/ 33 h 57"/>
                <a:gd name="T2" fmla="*/ 7 w 125"/>
                <a:gd name="T3" fmla="*/ 57 h 57"/>
                <a:gd name="T4" fmla="*/ 0 w 125"/>
                <a:gd name="T5" fmla="*/ 21 h 57"/>
                <a:gd name="T6" fmla="*/ 81 w 125"/>
                <a:gd name="T7" fmla="*/ 5 h 57"/>
                <a:gd name="T8" fmla="*/ 125 w 125"/>
                <a:gd name="T9" fmla="*/ 33 h 57"/>
              </a:gdLst>
              <a:ahLst/>
              <a:cxnLst>
                <a:cxn ang="0">
                  <a:pos x="T0" y="T1"/>
                </a:cxn>
                <a:cxn ang="0">
                  <a:pos x="T2" y="T3"/>
                </a:cxn>
                <a:cxn ang="0">
                  <a:pos x="T4" y="T5"/>
                </a:cxn>
                <a:cxn ang="0">
                  <a:pos x="T6" y="T7"/>
                </a:cxn>
                <a:cxn ang="0">
                  <a:pos x="T8" y="T9"/>
                </a:cxn>
              </a:cxnLst>
              <a:rect l="0" t="0" r="r" b="b"/>
              <a:pathLst>
                <a:path w="125" h="57">
                  <a:moveTo>
                    <a:pt x="125" y="33"/>
                  </a:moveTo>
                  <a:cubicBezTo>
                    <a:pt x="7" y="57"/>
                    <a:pt x="7" y="57"/>
                    <a:pt x="7" y="57"/>
                  </a:cubicBezTo>
                  <a:cubicBezTo>
                    <a:pt x="0" y="21"/>
                    <a:pt x="0" y="21"/>
                    <a:pt x="0" y="21"/>
                  </a:cubicBezTo>
                  <a:cubicBezTo>
                    <a:pt x="81" y="5"/>
                    <a:pt x="81" y="5"/>
                    <a:pt x="81" y="5"/>
                  </a:cubicBezTo>
                  <a:cubicBezTo>
                    <a:pt x="101" y="0"/>
                    <a:pt x="120" y="13"/>
                    <a:pt x="125" y="33"/>
                  </a:cubicBezTo>
                  <a:close/>
                </a:path>
              </a:pathLst>
            </a:custGeom>
            <a:solidFill>
              <a:srgbClr val="0E0E0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2"/>
            <p:cNvSpPr/>
            <p:nvPr/>
          </p:nvSpPr>
          <p:spPr bwMode="auto">
            <a:xfrm>
              <a:off x="6464300" y="4935538"/>
              <a:ext cx="482600" cy="708025"/>
            </a:xfrm>
            <a:custGeom>
              <a:avLst/>
              <a:gdLst>
                <a:gd name="T0" fmla="*/ 68 w 273"/>
                <a:gd name="T1" fmla="*/ 0 h 399"/>
                <a:gd name="T2" fmla="*/ 233 w 273"/>
                <a:gd name="T3" fmla="*/ 126 h 399"/>
                <a:gd name="T4" fmla="*/ 238 w 273"/>
                <a:gd name="T5" fmla="*/ 130 h 399"/>
                <a:gd name="T6" fmla="*/ 253 w 273"/>
                <a:gd name="T7" fmla="*/ 158 h 399"/>
                <a:gd name="T8" fmla="*/ 273 w 273"/>
                <a:gd name="T9" fmla="*/ 390 h 399"/>
                <a:gd name="T10" fmla="*/ 215 w 273"/>
                <a:gd name="T11" fmla="*/ 399 h 399"/>
                <a:gd name="T12" fmla="*/ 175 w 273"/>
                <a:gd name="T13" fmla="*/ 160 h 399"/>
                <a:gd name="T14" fmla="*/ 196 w 273"/>
                <a:gd name="T15" fmla="*/ 191 h 399"/>
                <a:gd name="T16" fmla="*/ 0 w 273"/>
                <a:gd name="T17" fmla="*/ 110 h 399"/>
                <a:gd name="T18" fmla="*/ 68 w 273"/>
                <a:gd name="T19"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399">
                  <a:moveTo>
                    <a:pt x="68" y="0"/>
                  </a:moveTo>
                  <a:cubicBezTo>
                    <a:pt x="233" y="126"/>
                    <a:pt x="233" y="126"/>
                    <a:pt x="233" y="126"/>
                  </a:cubicBezTo>
                  <a:cubicBezTo>
                    <a:pt x="238" y="130"/>
                    <a:pt x="238" y="130"/>
                    <a:pt x="238" y="130"/>
                  </a:cubicBezTo>
                  <a:cubicBezTo>
                    <a:pt x="247" y="137"/>
                    <a:pt x="252" y="147"/>
                    <a:pt x="253" y="158"/>
                  </a:cubicBezTo>
                  <a:cubicBezTo>
                    <a:pt x="273" y="390"/>
                    <a:pt x="273" y="390"/>
                    <a:pt x="273" y="390"/>
                  </a:cubicBezTo>
                  <a:cubicBezTo>
                    <a:pt x="215" y="399"/>
                    <a:pt x="215" y="399"/>
                    <a:pt x="215" y="399"/>
                  </a:cubicBezTo>
                  <a:cubicBezTo>
                    <a:pt x="175" y="160"/>
                    <a:pt x="175" y="160"/>
                    <a:pt x="175" y="160"/>
                  </a:cubicBezTo>
                  <a:cubicBezTo>
                    <a:pt x="196" y="191"/>
                    <a:pt x="196" y="191"/>
                    <a:pt x="196" y="191"/>
                  </a:cubicBezTo>
                  <a:cubicBezTo>
                    <a:pt x="0" y="110"/>
                    <a:pt x="0" y="110"/>
                    <a:pt x="0" y="110"/>
                  </a:cubicBezTo>
                  <a:lnTo>
                    <a:pt x="68" y="0"/>
                  </a:lnTo>
                  <a:close/>
                </a:path>
              </a:pathLst>
            </a:custGeom>
            <a:solidFill>
              <a:srgbClr val="052E4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3"/>
            <p:cNvSpPr/>
            <p:nvPr/>
          </p:nvSpPr>
          <p:spPr bwMode="auto">
            <a:xfrm>
              <a:off x="6253163" y="4583113"/>
              <a:ext cx="428625" cy="485775"/>
            </a:xfrm>
            <a:custGeom>
              <a:avLst/>
              <a:gdLst>
                <a:gd name="T0" fmla="*/ 81 w 242"/>
                <a:gd name="T1" fmla="*/ 274 h 274"/>
                <a:gd name="T2" fmla="*/ 223 w 242"/>
                <a:gd name="T3" fmla="*/ 224 h 274"/>
                <a:gd name="T4" fmla="*/ 238 w 242"/>
                <a:gd name="T5" fmla="*/ 196 h 274"/>
                <a:gd name="T6" fmla="*/ 178 w 242"/>
                <a:gd name="T7" fmla="*/ 0 h 274"/>
                <a:gd name="T8" fmla="*/ 64 w 242"/>
                <a:gd name="T9" fmla="*/ 36 h 274"/>
                <a:gd name="T10" fmla="*/ 13 w 242"/>
                <a:gd name="T11" fmla="*/ 132 h 274"/>
                <a:gd name="T12" fmla="*/ 81 w 242"/>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242" h="274">
                  <a:moveTo>
                    <a:pt x="81" y="274"/>
                  </a:moveTo>
                  <a:cubicBezTo>
                    <a:pt x="223" y="224"/>
                    <a:pt x="223" y="224"/>
                    <a:pt x="223" y="224"/>
                  </a:cubicBezTo>
                  <a:cubicBezTo>
                    <a:pt x="235" y="220"/>
                    <a:pt x="242" y="207"/>
                    <a:pt x="238" y="196"/>
                  </a:cubicBezTo>
                  <a:cubicBezTo>
                    <a:pt x="178" y="0"/>
                    <a:pt x="178" y="0"/>
                    <a:pt x="178" y="0"/>
                  </a:cubicBezTo>
                  <a:cubicBezTo>
                    <a:pt x="64" y="36"/>
                    <a:pt x="64" y="36"/>
                    <a:pt x="64" y="36"/>
                  </a:cubicBezTo>
                  <a:cubicBezTo>
                    <a:pt x="23" y="48"/>
                    <a:pt x="0" y="92"/>
                    <a:pt x="13" y="132"/>
                  </a:cubicBezTo>
                  <a:lnTo>
                    <a:pt x="81" y="274"/>
                  </a:lnTo>
                  <a:close/>
                </a:path>
              </a:pathLst>
            </a:custGeom>
            <a:solidFill>
              <a:srgbClr val="F7C86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4"/>
            <p:cNvSpPr/>
            <p:nvPr/>
          </p:nvSpPr>
          <p:spPr bwMode="auto">
            <a:xfrm>
              <a:off x="6508750" y="4443413"/>
              <a:ext cx="658813" cy="658812"/>
            </a:xfrm>
            <a:custGeom>
              <a:avLst/>
              <a:gdLst>
                <a:gd name="T0" fmla="*/ 323 w 372"/>
                <a:gd name="T1" fmla="*/ 315 h 372"/>
                <a:gd name="T2" fmla="*/ 127 w 372"/>
                <a:gd name="T3" fmla="*/ 364 h 372"/>
                <a:gd name="T4" fmla="*/ 57 w 372"/>
                <a:gd name="T5" fmla="*/ 323 h 372"/>
                <a:gd name="T6" fmla="*/ 8 w 372"/>
                <a:gd name="T7" fmla="*/ 127 h 372"/>
                <a:gd name="T8" fmla="*/ 50 w 372"/>
                <a:gd name="T9" fmla="*/ 57 h 372"/>
                <a:gd name="T10" fmla="*/ 246 w 372"/>
                <a:gd name="T11" fmla="*/ 8 h 372"/>
                <a:gd name="T12" fmla="*/ 315 w 372"/>
                <a:gd name="T13" fmla="*/ 49 h 372"/>
                <a:gd name="T14" fmla="*/ 365 w 372"/>
                <a:gd name="T15" fmla="*/ 246 h 372"/>
                <a:gd name="T16" fmla="*/ 323 w 372"/>
                <a:gd name="T17" fmla="*/ 315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372">
                  <a:moveTo>
                    <a:pt x="323" y="315"/>
                  </a:moveTo>
                  <a:cubicBezTo>
                    <a:pt x="127" y="364"/>
                    <a:pt x="127" y="364"/>
                    <a:pt x="127" y="364"/>
                  </a:cubicBezTo>
                  <a:cubicBezTo>
                    <a:pt x="96" y="372"/>
                    <a:pt x="65" y="354"/>
                    <a:pt x="57" y="323"/>
                  </a:cubicBezTo>
                  <a:cubicBezTo>
                    <a:pt x="8" y="127"/>
                    <a:pt x="8" y="127"/>
                    <a:pt x="8" y="127"/>
                  </a:cubicBezTo>
                  <a:cubicBezTo>
                    <a:pt x="0" y="96"/>
                    <a:pt x="19" y="65"/>
                    <a:pt x="50" y="57"/>
                  </a:cubicBezTo>
                  <a:cubicBezTo>
                    <a:pt x="246" y="8"/>
                    <a:pt x="246" y="8"/>
                    <a:pt x="246" y="8"/>
                  </a:cubicBezTo>
                  <a:cubicBezTo>
                    <a:pt x="277" y="0"/>
                    <a:pt x="308" y="19"/>
                    <a:pt x="315" y="49"/>
                  </a:cubicBezTo>
                  <a:cubicBezTo>
                    <a:pt x="365" y="246"/>
                    <a:pt x="365" y="246"/>
                    <a:pt x="365" y="246"/>
                  </a:cubicBezTo>
                  <a:cubicBezTo>
                    <a:pt x="372" y="276"/>
                    <a:pt x="354" y="307"/>
                    <a:pt x="323" y="315"/>
                  </a:cubicBezTo>
                  <a:close/>
                </a:path>
              </a:pathLst>
            </a:custGeom>
            <a:solidFill>
              <a:srgbClr val="84B4F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5"/>
            <p:cNvSpPr/>
            <p:nvPr/>
          </p:nvSpPr>
          <p:spPr bwMode="auto">
            <a:xfrm>
              <a:off x="6394450" y="5716588"/>
              <a:ext cx="98425" cy="153987"/>
            </a:xfrm>
            <a:custGeom>
              <a:avLst/>
              <a:gdLst>
                <a:gd name="T0" fmla="*/ 0 w 55"/>
                <a:gd name="T1" fmla="*/ 84 h 87"/>
                <a:gd name="T2" fmla="*/ 12 w 55"/>
                <a:gd name="T3" fmla="*/ 0 h 87"/>
                <a:gd name="T4" fmla="*/ 55 w 55"/>
                <a:gd name="T5" fmla="*/ 3 h 87"/>
                <a:gd name="T6" fmla="*/ 43 w 55"/>
                <a:gd name="T7" fmla="*/ 87 h 87"/>
                <a:gd name="T8" fmla="*/ 0 w 55"/>
                <a:gd name="T9" fmla="*/ 84 h 87"/>
              </a:gdLst>
              <a:ahLst/>
              <a:cxnLst>
                <a:cxn ang="0">
                  <a:pos x="T0" y="T1"/>
                </a:cxn>
                <a:cxn ang="0">
                  <a:pos x="T2" y="T3"/>
                </a:cxn>
                <a:cxn ang="0">
                  <a:pos x="T4" y="T5"/>
                </a:cxn>
                <a:cxn ang="0">
                  <a:pos x="T6" y="T7"/>
                </a:cxn>
                <a:cxn ang="0">
                  <a:pos x="T8" y="T9"/>
                </a:cxn>
              </a:cxnLst>
              <a:rect l="0" t="0" r="r" b="b"/>
              <a:pathLst>
                <a:path w="55" h="87">
                  <a:moveTo>
                    <a:pt x="0" y="84"/>
                  </a:moveTo>
                  <a:cubicBezTo>
                    <a:pt x="1" y="80"/>
                    <a:pt x="12" y="0"/>
                    <a:pt x="12" y="0"/>
                  </a:cubicBezTo>
                  <a:cubicBezTo>
                    <a:pt x="55" y="3"/>
                    <a:pt x="55" y="3"/>
                    <a:pt x="55" y="3"/>
                  </a:cubicBezTo>
                  <a:cubicBezTo>
                    <a:pt x="43" y="87"/>
                    <a:pt x="43" y="87"/>
                    <a:pt x="43" y="87"/>
                  </a:cubicBezTo>
                  <a:lnTo>
                    <a:pt x="0" y="84"/>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6"/>
            <p:cNvSpPr/>
            <p:nvPr/>
          </p:nvSpPr>
          <p:spPr bwMode="auto">
            <a:xfrm>
              <a:off x="6394450" y="5838825"/>
              <a:ext cx="211138" cy="65087"/>
            </a:xfrm>
            <a:custGeom>
              <a:avLst/>
              <a:gdLst>
                <a:gd name="T0" fmla="*/ 119 w 119"/>
                <a:gd name="T1" fmla="*/ 37 h 37"/>
                <a:gd name="T2" fmla="*/ 0 w 119"/>
                <a:gd name="T3" fmla="*/ 37 h 37"/>
                <a:gd name="T4" fmla="*/ 0 w 119"/>
                <a:gd name="T5" fmla="*/ 0 h 37"/>
                <a:gd name="T6" fmla="*/ 83 w 119"/>
                <a:gd name="T7" fmla="*/ 0 h 37"/>
                <a:gd name="T8" fmla="*/ 119 w 119"/>
                <a:gd name="T9" fmla="*/ 37 h 37"/>
              </a:gdLst>
              <a:ahLst/>
              <a:cxnLst>
                <a:cxn ang="0">
                  <a:pos x="T0" y="T1"/>
                </a:cxn>
                <a:cxn ang="0">
                  <a:pos x="T2" y="T3"/>
                </a:cxn>
                <a:cxn ang="0">
                  <a:pos x="T4" y="T5"/>
                </a:cxn>
                <a:cxn ang="0">
                  <a:pos x="T6" y="T7"/>
                </a:cxn>
                <a:cxn ang="0">
                  <a:pos x="T8" y="T9"/>
                </a:cxn>
              </a:cxnLst>
              <a:rect l="0" t="0" r="r" b="b"/>
              <a:pathLst>
                <a:path w="119" h="37">
                  <a:moveTo>
                    <a:pt x="119" y="37"/>
                  </a:moveTo>
                  <a:cubicBezTo>
                    <a:pt x="0" y="37"/>
                    <a:pt x="0" y="37"/>
                    <a:pt x="0" y="37"/>
                  </a:cubicBezTo>
                  <a:cubicBezTo>
                    <a:pt x="0" y="0"/>
                    <a:pt x="0" y="0"/>
                    <a:pt x="0" y="0"/>
                  </a:cubicBezTo>
                  <a:cubicBezTo>
                    <a:pt x="83" y="0"/>
                    <a:pt x="83" y="0"/>
                    <a:pt x="83" y="0"/>
                  </a:cubicBezTo>
                  <a:cubicBezTo>
                    <a:pt x="103" y="0"/>
                    <a:pt x="119" y="17"/>
                    <a:pt x="119" y="37"/>
                  </a:cubicBezTo>
                  <a:close/>
                </a:path>
              </a:pathLst>
            </a:custGeom>
            <a:solidFill>
              <a:srgbClr val="241C2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7"/>
            <p:cNvSpPr/>
            <p:nvPr/>
          </p:nvSpPr>
          <p:spPr bwMode="auto">
            <a:xfrm>
              <a:off x="6394450" y="4992688"/>
              <a:ext cx="215900" cy="788987"/>
            </a:xfrm>
            <a:custGeom>
              <a:avLst/>
              <a:gdLst>
                <a:gd name="T0" fmla="*/ 99 w 122"/>
                <a:gd name="T1" fmla="*/ 0 h 445"/>
                <a:gd name="T2" fmla="*/ 120 w 122"/>
                <a:gd name="T3" fmla="*/ 167 h 445"/>
                <a:gd name="T4" fmla="*/ 122 w 122"/>
                <a:gd name="T5" fmla="*/ 175 h 445"/>
                <a:gd name="T6" fmla="*/ 121 w 122"/>
                <a:gd name="T7" fmla="*/ 187 h 445"/>
                <a:gd name="T8" fmla="*/ 67 w 122"/>
                <a:gd name="T9" fmla="*/ 445 h 445"/>
                <a:gd name="T10" fmla="*/ 3 w 122"/>
                <a:gd name="T11" fmla="*/ 441 h 445"/>
                <a:gd name="T12" fmla="*/ 38 w 122"/>
                <a:gd name="T13" fmla="*/ 179 h 445"/>
                <a:gd name="T14" fmla="*/ 40 w 122"/>
                <a:gd name="T15" fmla="*/ 200 h 445"/>
                <a:gd name="T16" fmla="*/ 0 w 122"/>
                <a:gd name="T17" fmla="*/ 37 h 445"/>
                <a:gd name="T18" fmla="*/ 99 w 122"/>
                <a:gd name="T1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445">
                  <a:moveTo>
                    <a:pt x="99" y="0"/>
                  </a:moveTo>
                  <a:cubicBezTo>
                    <a:pt x="120" y="167"/>
                    <a:pt x="120" y="167"/>
                    <a:pt x="120" y="167"/>
                  </a:cubicBezTo>
                  <a:cubicBezTo>
                    <a:pt x="122" y="175"/>
                    <a:pt x="122" y="175"/>
                    <a:pt x="122" y="175"/>
                  </a:cubicBezTo>
                  <a:cubicBezTo>
                    <a:pt x="122" y="179"/>
                    <a:pt x="122" y="184"/>
                    <a:pt x="121" y="187"/>
                  </a:cubicBezTo>
                  <a:cubicBezTo>
                    <a:pt x="67" y="445"/>
                    <a:pt x="67" y="445"/>
                    <a:pt x="67" y="445"/>
                  </a:cubicBezTo>
                  <a:cubicBezTo>
                    <a:pt x="3" y="441"/>
                    <a:pt x="3" y="441"/>
                    <a:pt x="3" y="441"/>
                  </a:cubicBezTo>
                  <a:cubicBezTo>
                    <a:pt x="38" y="179"/>
                    <a:pt x="38" y="179"/>
                    <a:pt x="38" y="179"/>
                  </a:cubicBezTo>
                  <a:cubicBezTo>
                    <a:pt x="40" y="200"/>
                    <a:pt x="40" y="200"/>
                    <a:pt x="40" y="200"/>
                  </a:cubicBezTo>
                  <a:cubicBezTo>
                    <a:pt x="0" y="37"/>
                    <a:pt x="0" y="37"/>
                    <a:pt x="0" y="37"/>
                  </a:cubicBezTo>
                  <a:lnTo>
                    <a:pt x="99" y="0"/>
                  </a:lnTo>
                  <a:close/>
                </a:path>
              </a:pathLst>
            </a:custGeom>
            <a:solidFill>
              <a:srgbClr val="03345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8"/>
            <p:cNvSpPr/>
            <p:nvPr/>
          </p:nvSpPr>
          <p:spPr bwMode="auto">
            <a:xfrm>
              <a:off x="6783388" y="4778375"/>
              <a:ext cx="109538" cy="109537"/>
            </a:xfrm>
            <a:custGeom>
              <a:avLst/>
              <a:gdLst>
                <a:gd name="T0" fmla="*/ 59 w 62"/>
                <a:gd name="T1" fmla="*/ 37 h 62"/>
                <a:gd name="T2" fmla="*/ 25 w 62"/>
                <a:gd name="T3" fmla="*/ 58 h 62"/>
                <a:gd name="T4" fmla="*/ 4 w 62"/>
                <a:gd name="T5" fmla="*/ 24 h 62"/>
                <a:gd name="T6" fmla="*/ 38 w 62"/>
                <a:gd name="T7" fmla="*/ 3 h 62"/>
                <a:gd name="T8" fmla="*/ 59 w 62"/>
                <a:gd name="T9" fmla="*/ 37 h 62"/>
              </a:gdLst>
              <a:ahLst/>
              <a:cxnLst>
                <a:cxn ang="0">
                  <a:pos x="T0" y="T1"/>
                </a:cxn>
                <a:cxn ang="0">
                  <a:pos x="T2" y="T3"/>
                </a:cxn>
                <a:cxn ang="0">
                  <a:pos x="T4" y="T5"/>
                </a:cxn>
                <a:cxn ang="0">
                  <a:pos x="T6" y="T7"/>
                </a:cxn>
                <a:cxn ang="0">
                  <a:pos x="T8" y="T9"/>
                </a:cxn>
              </a:cxnLst>
              <a:rect l="0" t="0" r="r" b="b"/>
              <a:pathLst>
                <a:path w="62" h="62">
                  <a:moveTo>
                    <a:pt x="59" y="37"/>
                  </a:moveTo>
                  <a:cubicBezTo>
                    <a:pt x="55" y="52"/>
                    <a:pt x="40" y="62"/>
                    <a:pt x="25" y="58"/>
                  </a:cubicBezTo>
                  <a:cubicBezTo>
                    <a:pt x="10" y="54"/>
                    <a:pt x="0" y="39"/>
                    <a:pt x="4" y="24"/>
                  </a:cubicBezTo>
                  <a:cubicBezTo>
                    <a:pt x="8" y="9"/>
                    <a:pt x="23" y="0"/>
                    <a:pt x="38" y="3"/>
                  </a:cubicBezTo>
                  <a:cubicBezTo>
                    <a:pt x="53" y="7"/>
                    <a:pt x="62" y="22"/>
                    <a:pt x="59" y="37"/>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9"/>
            <p:cNvSpPr/>
            <p:nvPr/>
          </p:nvSpPr>
          <p:spPr bwMode="auto">
            <a:xfrm>
              <a:off x="6708775" y="4805363"/>
              <a:ext cx="147638" cy="100012"/>
            </a:xfrm>
            <a:custGeom>
              <a:avLst/>
              <a:gdLst>
                <a:gd name="T0" fmla="*/ 63 w 93"/>
                <a:gd name="T1" fmla="*/ 0 h 63"/>
                <a:gd name="T2" fmla="*/ 0 w 93"/>
                <a:gd name="T3" fmla="*/ 34 h 63"/>
                <a:gd name="T4" fmla="*/ 20 w 93"/>
                <a:gd name="T5" fmla="*/ 63 h 63"/>
                <a:gd name="T6" fmla="*/ 93 w 93"/>
                <a:gd name="T7" fmla="*/ 30 h 63"/>
                <a:gd name="T8" fmla="*/ 63 w 93"/>
                <a:gd name="T9" fmla="*/ 0 h 63"/>
              </a:gdLst>
              <a:ahLst/>
              <a:cxnLst>
                <a:cxn ang="0">
                  <a:pos x="T0" y="T1"/>
                </a:cxn>
                <a:cxn ang="0">
                  <a:pos x="T2" y="T3"/>
                </a:cxn>
                <a:cxn ang="0">
                  <a:pos x="T4" y="T5"/>
                </a:cxn>
                <a:cxn ang="0">
                  <a:pos x="T6" y="T7"/>
                </a:cxn>
                <a:cxn ang="0">
                  <a:pos x="T8" y="T9"/>
                </a:cxn>
              </a:cxnLst>
              <a:rect l="0" t="0" r="r" b="b"/>
              <a:pathLst>
                <a:path w="93" h="63">
                  <a:moveTo>
                    <a:pt x="63" y="0"/>
                  </a:moveTo>
                  <a:lnTo>
                    <a:pt x="0" y="34"/>
                  </a:lnTo>
                  <a:lnTo>
                    <a:pt x="20" y="63"/>
                  </a:lnTo>
                  <a:lnTo>
                    <a:pt x="93" y="30"/>
                  </a:lnTo>
                  <a:lnTo>
                    <a:pt x="63" y="0"/>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0"/>
            <p:cNvSpPr/>
            <p:nvPr/>
          </p:nvSpPr>
          <p:spPr bwMode="auto">
            <a:xfrm>
              <a:off x="6492875" y="4427538"/>
              <a:ext cx="41275" cy="34925"/>
            </a:xfrm>
            <a:custGeom>
              <a:avLst/>
              <a:gdLst>
                <a:gd name="T0" fmla="*/ 19 w 24"/>
                <a:gd name="T1" fmla="*/ 5 h 20"/>
                <a:gd name="T2" fmla="*/ 6 w 24"/>
                <a:gd name="T3" fmla="*/ 0 h 20"/>
                <a:gd name="T4" fmla="*/ 0 w 24"/>
                <a:gd name="T5" fmla="*/ 18 h 20"/>
                <a:gd name="T6" fmla="*/ 13 w 24"/>
                <a:gd name="T7" fmla="*/ 20 h 20"/>
                <a:gd name="T8" fmla="*/ 21 w 24"/>
                <a:gd name="T9" fmla="*/ 14 h 20"/>
                <a:gd name="T10" fmla="*/ 19 w 24"/>
                <a:gd name="T11" fmla="*/ 5 h 20"/>
              </a:gdLst>
              <a:ahLst/>
              <a:cxnLst>
                <a:cxn ang="0">
                  <a:pos x="T0" y="T1"/>
                </a:cxn>
                <a:cxn ang="0">
                  <a:pos x="T2" y="T3"/>
                </a:cxn>
                <a:cxn ang="0">
                  <a:pos x="T4" y="T5"/>
                </a:cxn>
                <a:cxn ang="0">
                  <a:pos x="T6" y="T7"/>
                </a:cxn>
                <a:cxn ang="0">
                  <a:pos x="T8" y="T9"/>
                </a:cxn>
                <a:cxn ang="0">
                  <a:pos x="T10" y="T11"/>
                </a:cxn>
              </a:cxnLst>
              <a:rect l="0" t="0" r="r" b="b"/>
              <a:pathLst>
                <a:path w="24" h="20">
                  <a:moveTo>
                    <a:pt x="19" y="5"/>
                  </a:moveTo>
                  <a:cubicBezTo>
                    <a:pt x="6" y="0"/>
                    <a:pt x="6" y="0"/>
                    <a:pt x="6" y="0"/>
                  </a:cubicBezTo>
                  <a:cubicBezTo>
                    <a:pt x="0" y="18"/>
                    <a:pt x="0" y="18"/>
                    <a:pt x="0" y="18"/>
                  </a:cubicBezTo>
                  <a:cubicBezTo>
                    <a:pt x="13" y="20"/>
                    <a:pt x="13" y="20"/>
                    <a:pt x="13" y="20"/>
                  </a:cubicBezTo>
                  <a:cubicBezTo>
                    <a:pt x="21" y="14"/>
                    <a:pt x="21" y="14"/>
                    <a:pt x="21" y="14"/>
                  </a:cubicBezTo>
                  <a:cubicBezTo>
                    <a:pt x="24" y="12"/>
                    <a:pt x="24" y="6"/>
                    <a:pt x="19" y="5"/>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1"/>
            <p:cNvSpPr/>
            <p:nvPr/>
          </p:nvSpPr>
          <p:spPr bwMode="auto">
            <a:xfrm>
              <a:off x="6307138" y="4359275"/>
              <a:ext cx="219075" cy="219075"/>
            </a:xfrm>
            <a:custGeom>
              <a:avLst/>
              <a:gdLst>
                <a:gd name="T0" fmla="*/ 118 w 123"/>
                <a:gd name="T1" fmla="*/ 71 h 123"/>
                <a:gd name="T2" fmla="*/ 52 w 123"/>
                <a:gd name="T3" fmla="*/ 118 h 123"/>
                <a:gd name="T4" fmla="*/ 5 w 123"/>
                <a:gd name="T5" fmla="*/ 52 h 123"/>
                <a:gd name="T6" fmla="*/ 71 w 123"/>
                <a:gd name="T7" fmla="*/ 5 h 123"/>
                <a:gd name="T8" fmla="*/ 118 w 123"/>
                <a:gd name="T9" fmla="*/ 71 h 123"/>
              </a:gdLst>
              <a:ahLst/>
              <a:cxnLst>
                <a:cxn ang="0">
                  <a:pos x="T0" y="T1"/>
                </a:cxn>
                <a:cxn ang="0">
                  <a:pos x="T2" y="T3"/>
                </a:cxn>
                <a:cxn ang="0">
                  <a:pos x="T4" y="T5"/>
                </a:cxn>
                <a:cxn ang="0">
                  <a:pos x="T6" y="T7"/>
                </a:cxn>
                <a:cxn ang="0">
                  <a:pos x="T8" y="T9"/>
                </a:cxn>
              </a:cxnLst>
              <a:rect l="0" t="0" r="r" b="b"/>
              <a:pathLst>
                <a:path w="123" h="123">
                  <a:moveTo>
                    <a:pt x="118" y="71"/>
                  </a:moveTo>
                  <a:cubicBezTo>
                    <a:pt x="112" y="102"/>
                    <a:pt x="83" y="123"/>
                    <a:pt x="52" y="118"/>
                  </a:cubicBezTo>
                  <a:cubicBezTo>
                    <a:pt x="21" y="113"/>
                    <a:pt x="0" y="83"/>
                    <a:pt x="5" y="52"/>
                  </a:cubicBezTo>
                  <a:cubicBezTo>
                    <a:pt x="10" y="21"/>
                    <a:pt x="39" y="0"/>
                    <a:pt x="71" y="5"/>
                  </a:cubicBezTo>
                  <a:cubicBezTo>
                    <a:pt x="102" y="10"/>
                    <a:pt x="123" y="40"/>
                    <a:pt x="118" y="71"/>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任意多边形: 形状 85"/>
            <p:cNvSpPr/>
            <p:nvPr/>
          </p:nvSpPr>
          <p:spPr bwMode="auto">
            <a:xfrm>
              <a:off x="6308942" y="4364038"/>
              <a:ext cx="117373" cy="183064"/>
            </a:xfrm>
            <a:custGeom>
              <a:avLst/>
              <a:gdLst>
                <a:gd name="connsiteX0" fmla="*/ 117373 w 117373"/>
                <a:gd name="connsiteY0" fmla="*/ 0 h 183064"/>
                <a:gd name="connsiteX1" fmla="*/ 43443 w 117373"/>
                <a:gd name="connsiteY1" fmla="*/ 183064 h 183064"/>
                <a:gd name="connsiteX2" fmla="*/ 19123 w 117373"/>
                <a:gd name="connsiteY2" fmla="*/ 159797 h 183064"/>
                <a:gd name="connsiteX3" fmla="*/ 1312 w 117373"/>
                <a:gd name="connsiteY3" fmla="*/ 83655 h 183064"/>
                <a:gd name="connsiteX4" fmla="*/ 77704 w 117373"/>
                <a:gd name="connsiteY4" fmla="*/ 1502 h 18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73" h="183064">
                  <a:moveTo>
                    <a:pt x="117373" y="0"/>
                  </a:moveTo>
                  <a:lnTo>
                    <a:pt x="43443" y="183064"/>
                  </a:lnTo>
                  <a:lnTo>
                    <a:pt x="19123" y="159797"/>
                  </a:lnTo>
                  <a:cubicBezTo>
                    <a:pt x="3983" y="138424"/>
                    <a:pt x="-3141" y="111262"/>
                    <a:pt x="1312" y="83655"/>
                  </a:cubicBezTo>
                  <a:cubicBezTo>
                    <a:pt x="7991" y="42245"/>
                    <a:pt x="38715" y="10853"/>
                    <a:pt x="77704" y="1502"/>
                  </a:cubicBezTo>
                  <a:close/>
                </a:path>
              </a:pathLst>
            </a:custGeom>
            <a:solidFill>
              <a:srgbClr val="072042"/>
            </a:solidFill>
            <a:ln>
              <a:noFill/>
            </a:ln>
          </p:spPr>
          <p:txBody>
            <a:bodyPr vert="horz" wrap="square" lIns="91440" tIns="45720" rIns="91440" bIns="45720" numCol="1" anchor="t" anchorCtr="0" compatLnSpc="1">
              <a:noAutofit/>
            </a:bodyPr>
            <a:lstStyle/>
            <a:p>
              <a:endParaRPr lang="zh-CN" altLang="en-US"/>
            </a:p>
          </p:txBody>
        </p:sp>
        <p:sp>
          <p:nvSpPr>
            <p:cNvPr id="76" name="Freeform 74"/>
            <p:cNvSpPr/>
            <p:nvPr/>
          </p:nvSpPr>
          <p:spPr bwMode="auto">
            <a:xfrm>
              <a:off x="6342063" y="4440238"/>
              <a:ext cx="60325" cy="61912"/>
            </a:xfrm>
            <a:custGeom>
              <a:avLst/>
              <a:gdLst>
                <a:gd name="T0" fmla="*/ 33 w 34"/>
                <a:gd name="T1" fmla="*/ 20 h 35"/>
                <a:gd name="T2" fmla="*/ 15 w 34"/>
                <a:gd name="T3" fmla="*/ 33 h 35"/>
                <a:gd name="T4" fmla="*/ 1 w 34"/>
                <a:gd name="T5" fmla="*/ 15 h 35"/>
                <a:gd name="T6" fmla="*/ 20 w 34"/>
                <a:gd name="T7" fmla="*/ 2 h 35"/>
                <a:gd name="T8" fmla="*/ 33 w 34"/>
                <a:gd name="T9" fmla="*/ 20 h 35"/>
              </a:gdLst>
              <a:ahLst/>
              <a:cxnLst>
                <a:cxn ang="0">
                  <a:pos x="T0" y="T1"/>
                </a:cxn>
                <a:cxn ang="0">
                  <a:pos x="T2" y="T3"/>
                </a:cxn>
                <a:cxn ang="0">
                  <a:pos x="T4" y="T5"/>
                </a:cxn>
                <a:cxn ang="0">
                  <a:pos x="T6" y="T7"/>
                </a:cxn>
                <a:cxn ang="0">
                  <a:pos x="T8" y="T9"/>
                </a:cxn>
              </a:cxnLst>
              <a:rect l="0" t="0" r="r" b="b"/>
              <a:pathLst>
                <a:path w="34" h="35">
                  <a:moveTo>
                    <a:pt x="33" y="20"/>
                  </a:moveTo>
                  <a:cubicBezTo>
                    <a:pt x="32" y="29"/>
                    <a:pt x="23" y="35"/>
                    <a:pt x="15" y="33"/>
                  </a:cubicBezTo>
                  <a:cubicBezTo>
                    <a:pt x="6" y="32"/>
                    <a:pt x="0" y="24"/>
                    <a:pt x="1" y="15"/>
                  </a:cubicBezTo>
                  <a:cubicBezTo>
                    <a:pt x="3" y="6"/>
                    <a:pt x="11" y="0"/>
                    <a:pt x="20" y="2"/>
                  </a:cubicBezTo>
                  <a:cubicBezTo>
                    <a:pt x="29" y="3"/>
                    <a:pt x="34" y="11"/>
                    <a:pt x="33" y="20"/>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5"/>
            <p:cNvSpPr/>
            <p:nvPr/>
          </p:nvSpPr>
          <p:spPr bwMode="auto">
            <a:xfrm>
              <a:off x="6148388" y="4406900"/>
              <a:ext cx="201613" cy="201612"/>
            </a:xfrm>
            <a:custGeom>
              <a:avLst/>
              <a:gdLst>
                <a:gd name="T0" fmla="*/ 103 w 114"/>
                <a:gd name="T1" fmla="*/ 76 h 113"/>
                <a:gd name="T2" fmla="*/ 37 w 114"/>
                <a:gd name="T3" fmla="*/ 102 h 113"/>
                <a:gd name="T4" fmla="*/ 11 w 114"/>
                <a:gd name="T5" fmla="*/ 37 h 113"/>
                <a:gd name="T6" fmla="*/ 77 w 114"/>
                <a:gd name="T7" fmla="*/ 10 h 113"/>
                <a:gd name="T8" fmla="*/ 103 w 114"/>
                <a:gd name="T9" fmla="*/ 76 h 113"/>
              </a:gdLst>
              <a:ahLst/>
              <a:cxnLst>
                <a:cxn ang="0">
                  <a:pos x="T0" y="T1"/>
                </a:cxn>
                <a:cxn ang="0">
                  <a:pos x="T2" y="T3"/>
                </a:cxn>
                <a:cxn ang="0">
                  <a:pos x="T4" y="T5"/>
                </a:cxn>
                <a:cxn ang="0">
                  <a:pos x="T6" y="T7"/>
                </a:cxn>
                <a:cxn ang="0">
                  <a:pos x="T8" y="T9"/>
                </a:cxn>
              </a:cxnLst>
              <a:rect l="0" t="0" r="r" b="b"/>
              <a:pathLst>
                <a:path w="114" h="113">
                  <a:moveTo>
                    <a:pt x="103" y="76"/>
                  </a:moveTo>
                  <a:cubicBezTo>
                    <a:pt x="92" y="102"/>
                    <a:pt x="63" y="113"/>
                    <a:pt x="37" y="102"/>
                  </a:cubicBezTo>
                  <a:cubicBezTo>
                    <a:pt x="12" y="91"/>
                    <a:pt x="0" y="62"/>
                    <a:pt x="11" y="37"/>
                  </a:cubicBezTo>
                  <a:cubicBezTo>
                    <a:pt x="22" y="11"/>
                    <a:pt x="51" y="0"/>
                    <a:pt x="77" y="10"/>
                  </a:cubicBezTo>
                  <a:cubicBezTo>
                    <a:pt x="102" y="21"/>
                    <a:pt x="114" y="51"/>
                    <a:pt x="103" y="76"/>
                  </a:cubicBezTo>
                  <a:close/>
                </a:path>
              </a:pathLst>
            </a:custGeom>
            <a:solidFill>
              <a:srgbClr val="07204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6"/>
            <p:cNvSpPr/>
            <p:nvPr/>
          </p:nvSpPr>
          <p:spPr bwMode="auto">
            <a:xfrm>
              <a:off x="6378575" y="4552950"/>
              <a:ext cx="92075" cy="139700"/>
            </a:xfrm>
            <a:custGeom>
              <a:avLst/>
              <a:gdLst>
                <a:gd name="T0" fmla="*/ 46 w 52"/>
                <a:gd name="T1" fmla="*/ 0 h 79"/>
                <a:gd name="T2" fmla="*/ 52 w 52"/>
                <a:gd name="T3" fmla="*/ 79 h 79"/>
                <a:gd name="T4" fmla="*/ 0 w 52"/>
                <a:gd name="T5" fmla="*/ 50 h 79"/>
                <a:gd name="T6" fmla="*/ 2 w 52"/>
                <a:gd name="T7" fmla="*/ 2 h 79"/>
                <a:gd name="T8" fmla="*/ 46 w 52"/>
                <a:gd name="T9" fmla="*/ 0 h 79"/>
              </a:gdLst>
              <a:ahLst/>
              <a:cxnLst>
                <a:cxn ang="0">
                  <a:pos x="T0" y="T1"/>
                </a:cxn>
                <a:cxn ang="0">
                  <a:pos x="T2" y="T3"/>
                </a:cxn>
                <a:cxn ang="0">
                  <a:pos x="T4" y="T5"/>
                </a:cxn>
                <a:cxn ang="0">
                  <a:pos x="T6" y="T7"/>
                </a:cxn>
                <a:cxn ang="0">
                  <a:pos x="T8" y="T9"/>
                </a:cxn>
              </a:cxnLst>
              <a:rect l="0" t="0" r="r" b="b"/>
              <a:pathLst>
                <a:path w="52" h="79">
                  <a:moveTo>
                    <a:pt x="46" y="0"/>
                  </a:moveTo>
                  <a:cubicBezTo>
                    <a:pt x="46" y="4"/>
                    <a:pt x="52" y="79"/>
                    <a:pt x="52" y="79"/>
                  </a:cubicBezTo>
                  <a:cubicBezTo>
                    <a:pt x="0" y="50"/>
                    <a:pt x="0" y="50"/>
                    <a:pt x="0" y="50"/>
                  </a:cubicBezTo>
                  <a:cubicBezTo>
                    <a:pt x="2" y="2"/>
                    <a:pt x="2" y="2"/>
                    <a:pt x="2" y="2"/>
                  </a:cubicBezTo>
                  <a:lnTo>
                    <a:pt x="46" y="0"/>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7"/>
            <p:cNvSpPr/>
            <p:nvPr/>
          </p:nvSpPr>
          <p:spPr bwMode="auto">
            <a:xfrm>
              <a:off x="6275388" y="4694238"/>
              <a:ext cx="534988" cy="376237"/>
            </a:xfrm>
            <a:custGeom>
              <a:avLst/>
              <a:gdLst>
                <a:gd name="T0" fmla="*/ 138 w 302"/>
                <a:gd name="T1" fmla="*/ 212 h 212"/>
                <a:gd name="T2" fmla="*/ 111 w 302"/>
                <a:gd name="T3" fmla="*/ 198 h 212"/>
                <a:gd name="T4" fmla="*/ 10 w 302"/>
                <a:gd name="T5" fmla="*/ 54 h 212"/>
                <a:gd name="T6" fmla="*/ 18 w 302"/>
                <a:gd name="T7" fmla="*/ 10 h 212"/>
                <a:gd name="T8" fmla="*/ 18 w 302"/>
                <a:gd name="T9" fmla="*/ 10 h 212"/>
                <a:gd name="T10" fmla="*/ 62 w 302"/>
                <a:gd name="T11" fmla="*/ 18 h 212"/>
                <a:gd name="T12" fmla="*/ 146 w 302"/>
                <a:gd name="T13" fmla="*/ 138 h 212"/>
                <a:gd name="T14" fmla="*/ 270 w 302"/>
                <a:gd name="T15" fmla="*/ 67 h 212"/>
                <a:gd name="T16" fmla="*/ 302 w 302"/>
                <a:gd name="T17" fmla="*/ 122 h 212"/>
                <a:gd name="T18" fmla="*/ 153 w 302"/>
                <a:gd name="T19" fmla="*/ 207 h 212"/>
                <a:gd name="T20" fmla="*/ 138 w 302"/>
                <a:gd name="T21"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12">
                  <a:moveTo>
                    <a:pt x="138" y="212"/>
                  </a:moveTo>
                  <a:cubicBezTo>
                    <a:pt x="128" y="212"/>
                    <a:pt x="117" y="207"/>
                    <a:pt x="111" y="198"/>
                  </a:cubicBezTo>
                  <a:cubicBezTo>
                    <a:pt x="10" y="54"/>
                    <a:pt x="10" y="54"/>
                    <a:pt x="10" y="54"/>
                  </a:cubicBezTo>
                  <a:cubicBezTo>
                    <a:pt x="0" y="40"/>
                    <a:pt x="4" y="20"/>
                    <a:pt x="18" y="10"/>
                  </a:cubicBezTo>
                  <a:cubicBezTo>
                    <a:pt x="18" y="10"/>
                    <a:pt x="18" y="10"/>
                    <a:pt x="18" y="10"/>
                  </a:cubicBezTo>
                  <a:cubicBezTo>
                    <a:pt x="32" y="0"/>
                    <a:pt x="52" y="3"/>
                    <a:pt x="62" y="18"/>
                  </a:cubicBezTo>
                  <a:cubicBezTo>
                    <a:pt x="146" y="138"/>
                    <a:pt x="146" y="138"/>
                    <a:pt x="146" y="138"/>
                  </a:cubicBezTo>
                  <a:cubicBezTo>
                    <a:pt x="270" y="67"/>
                    <a:pt x="270" y="67"/>
                    <a:pt x="270" y="67"/>
                  </a:cubicBezTo>
                  <a:cubicBezTo>
                    <a:pt x="302" y="122"/>
                    <a:pt x="302" y="122"/>
                    <a:pt x="302" y="122"/>
                  </a:cubicBezTo>
                  <a:cubicBezTo>
                    <a:pt x="153" y="207"/>
                    <a:pt x="153" y="207"/>
                    <a:pt x="153" y="207"/>
                  </a:cubicBezTo>
                  <a:cubicBezTo>
                    <a:pt x="148" y="210"/>
                    <a:pt x="143" y="211"/>
                    <a:pt x="138" y="212"/>
                  </a:cubicBezTo>
                  <a:close/>
                </a:path>
              </a:pathLst>
            </a:custGeom>
            <a:solidFill>
              <a:srgbClr val="FFD47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0" name="Freeform 78"/>
          <p:cNvSpPr/>
          <p:nvPr/>
        </p:nvSpPr>
        <p:spPr bwMode="auto">
          <a:xfrm>
            <a:off x="7042150" y="2544763"/>
            <a:ext cx="992188" cy="52387"/>
          </a:xfrm>
          <a:custGeom>
            <a:avLst/>
            <a:gdLst>
              <a:gd name="T0" fmla="*/ 545 w 560"/>
              <a:gd name="T1" fmla="*/ 30 h 30"/>
              <a:gd name="T2" fmla="*/ 15 w 560"/>
              <a:gd name="T3" fmla="*/ 30 h 30"/>
              <a:gd name="T4" fmla="*/ 0 w 560"/>
              <a:gd name="T5" fmla="*/ 15 h 30"/>
              <a:gd name="T6" fmla="*/ 0 w 560"/>
              <a:gd name="T7" fmla="*/ 14 h 30"/>
              <a:gd name="T8" fmla="*/ 15 w 560"/>
              <a:gd name="T9" fmla="*/ 0 h 30"/>
              <a:gd name="T10" fmla="*/ 545 w 560"/>
              <a:gd name="T11" fmla="*/ 0 h 30"/>
              <a:gd name="T12" fmla="*/ 560 w 560"/>
              <a:gd name="T13" fmla="*/ 14 h 30"/>
              <a:gd name="T14" fmla="*/ 560 w 560"/>
              <a:gd name="T15" fmla="*/ 15 h 30"/>
              <a:gd name="T16" fmla="*/ 545 w 56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30">
                <a:moveTo>
                  <a:pt x="545" y="30"/>
                </a:moveTo>
                <a:cubicBezTo>
                  <a:pt x="15" y="30"/>
                  <a:pt x="15" y="30"/>
                  <a:pt x="15" y="30"/>
                </a:cubicBezTo>
                <a:cubicBezTo>
                  <a:pt x="7" y="30"/>
                  <a:pt x="0" y="23"/>
                  <a:pt x="0" y="15"/>
                </a:cubicBezTo>
                <a:cubicBezTo>
                  <a:pt x="0" y="14"/>
                  <a:pt x="0" y="14"/>
                  <a:pt x="0" y="14"/>
                </a:cubicBezTo>
                <a:cubicBezTo>
                  <a:pt x="0" y="6"/>
                  <a:pt x="7" y="0"/>
                  <a:pt x="15" y="0"/>
                </a:cubicBezTo>
                <a:cubicBezTo>
                  <a:pt x="545" y="0"/>
                  <a:pt x="545" y="0"/>
                  <a:pt x="545" y="0"/>
                </a:cubicBezTo>
                <a:cubicBezTo>
                  <a:pt x="553" y="0"/>
                  <a:pt x="560" y="6"/>
                  <a:pt x="560" y="14"/>
                </a:cubicBezTo>
                <a:cubicBezTo>
                  <a:pt x="560" y="15"/>
                  <a:pt x="560" y="15"/>
                  <a:pt x="560" y="15"/>
                </a:cubicBezTo>
                <a:cubicBezTo>
                  <a:pt x="560" y="23"/>
                  <a:pt x="553" y="30"/>
                  <a:pt x="545"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9"/>
          <p:cNvSpPr/>
          <p:nvPr/>
        </p:nvSpPr>
        <p:spPr bwMode="auto">
          <a:xfrm>
            <a:off x="7042150" y="2879725"/>
            <a:ext cx="992188" cy="52387"/>
          </a:xfrm>
          <a:custGeom>
            <a:avLst/>
            <a:gdLst>
              <a:gd name="T0" fmla="*/ 545 w 560"/>
              <a:gd name="T1" fmla="*/ 30 h 30"/>
              <a:gd name="T2" fmla="*/ 15 w 560"/>
              <a:gd name="T3" fmla="*/ 30 h 30"/>
              <a:gd name="T4" fmla="*/ 0 w 560"/>
              <a:gd name="T5" fmla="*/ 16 h 30"/>
              <a:gd name="T6" fmla="*/ 0 w 560"/>
              <a:gd name="T7" fmla="*/ 15 h 30"/>
              <a:gd name="T8" fmla="*/ 15 w 560"/>
              <a:gd name="T9" fmla="*/ 0 h 30"/>
              <a:gd name="T10" fmla="*/ 545 w 560"/>
              <a:gd name="T11" fmla="*/ 0 h 30"/>
              <a:gd name="T12" fmla="*/ 560 w 560"/>
              <a:gd name="T13" fmla="*/ 15 h 30"/>
              <a:gd name="T14" fmla="*/ 560 w 560"/>
              <a:gd name="T15" fmla="*/ 16 h 30"/>
              <a:gd name="T16" fmla="*/ 545 w 56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30">
                <a:moveTo>
                  <a:pt x="545" y="30"/>
                </a:moveTo>
                <a:cubicBezTo>
                  <a:pt x="15" y="30"/>
                  <a:pt x="15" y="30"/>
                  <a:pt x="15" y="30"/>
                </a:cubicBezTo>
                <a:cubicBezTo>
                  <a:pt x="7" y="30"/>
                  <a:pt x="0" y="24"/>
                  <a:pt x="0" y="16"/>
                </a:cubicBezTo>
                <a:cubicBezTo>
                  <a:pt x="0" y="15"/>
                  <a:pt x="0" y="15"/>
                  <a:pt x="0" y="15"/>
                </a:cubicBezTo>
                <a:cubicBezTo>
                  <a:pt x="0" y="7"/>
                  <a:pt x="7" y="0"/>
                  <a:pt x="15" y="0"/>
                </a:cubicBezTo>
                <a:cubicBezTo>
                  <a:pt x="545" y="0"/>
                  <a:pt x="545" y="0"/>
                  <a:pt x="545" y="0"/>
                </a:cubicBezTo>
                <a:cubicBezTo>
                  <a:pt x="553" y="0"/>
                  <a:pt x="560" y="7"/>
                  <a:pt x="560" y="15"/>
                </a:cubicBezTo>
                <a:cubicBezTo>
                  <a:pt x="560" y="16"/>
                  <a:pt x="560" y="16"/>
                  <a:pt x="560" y="16"/>
                </a:cubicBezTo>
                <a:cubicBezTo>
                  <a:pt x="560" y="24"/>
                  <a:pt x="553" y="30"/>
                  <a:pt x="545"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0"/>
          <p:cNvSpPr/>
          <p:nvPr/>
        </p:nvSpPr>
        <p:spPr bwMode="auto">
          <a:xfrm>
            <a:off x="7042150" y="2711450"/>
            <a:ext cx="1214438" cy="52387"/>
          </a:xfrm>
          <a:custGeom>
            <a:avLst/>
            <a:gdLst>
              <a:gd name="T0" fmla="*/ 672 w 686"/>
              <a:gd name="T1" fmla="*/ 30 h 30"/>
              <a:gd name="T2" fmla="*/ 15 w 686"/>
              <a:gd name="T3" fmla="*/ 30 h 30"/>
              <a:gd name="T4" fmla="*/ 0 w 686"/>
              <a:gd name="T5" fmla="*/ 16 h 30"/>
              <a:gd name="T6" fmla="*/ 0 w 686"/>
              <a:gd name="T7" fmla="*/ 14 h 30"/>
              <a:gd name="T8" fmla="*/ 15 w 686"/>
              <a:gd name="T9" fmla="*/ 0 h 30"/>
              <a:gd name="T10" fmla="*/ 672 w 686"/>
              <a:gd name="T11" fmla="*/ 0 h 30"/>
              <a:gd name="T12" fmla="*/ 686 w 686"/>
              <a:gd name="T13" fmla="*/ 14 h 30"/>
              <a:gd name="T14" fmla="*/ 686 w 686"/>
              <a:gd name="T15" fmla="*/ 16 h 30"/>
              <a:gd name="T16" fmla="*/ 672 w 686"/>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0">
                <a:moveTo>
                  <a:pt x="672" y="30"/>
                </a:moveTo>
                <a:cubicBezTo>
                  <a:pt x="15" y="30"/>
                  <a:pt x="15" y="30"/>
                  <a:pt x="15" y="30"/>
                </a:cubicBezTo>
                <a:cubicBezTo>
                  <a:pt x="7" y="30"/>
                  <a:pt x="0" y="24"/>
                  <a:pt x="0" y="16"/>
                </a:cubicBezTo>
                <a:cubicBezTo>
                  <a:pt x="0" y="14"/>
                  <a:pt x="0" y="14"/>
                  <a:pt x="0" y="14"/>
                </a:cubicBezTo>
                <a:cubicBezTo>
                  <a:pt x="0" y="6"/>
                  <a:pt x="7" y="0"/>
                  <a:pt x="15" y="0"/>
                </a:cubicBezTo>
                <a:cubicBezTo>
                  <a:pt x="672" y="0"/>
                  <a:pt x="672" y="0"/>
                  <a:pt x="672" y="0"/>
                </a:cubicBezTo>
                <a:cubicBezTo>
                  <a:pt x="680" y="0"/>
                  <a:pt x="686" y="6"/>
                  <a:pt x="686" y="14"/>
                </a:cubicBezTo>
                <a:cubicBezTo>
                  <a:pt x="686" y="16"/>
                  <a:pt x="686" y="16"/>
                  <a:pt x="686" y="16"/>
                </a:cubicBezTo>
                <a:cubicBezTo>
                  <a:pt x="686" y="24"/>
                  <a:pt x="680" y="30"/>
                  <a:pt x="672"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1"/>
          <p:cNvSpPr/>
          <p:nvPr/>
        </p:nvSpPr>
        <p:spPr bwMode="auto">
          <a:xfrm>
            <a:off x="9088438" y="612775"/>
            <a:ext cx="625475" cy="188912"/>
          </a:xfrm>
          <a:custGeom>
            <a:avLst/>
            <a:gdLst>
              <a:gd name="T0" fmla="*/ 353 w 353"/>
              <a:gd name="T1" fmla="*/ 106 h 106"/>
              <a:gd name="T2" fmla="*/ 0 w 353"/>
              <a:gd name="T3" fmla="*/ 106 h 106"/>
              <a:gd name="T4" fmla="*/ 117 w 353"/>
              <a:gd name="T5" fmla="*/ 0 h 106"/>
              <a:gd name="T6" fmla="*/ 233 w 353"/>
              <a:gd name="T7" fmla="*/ 65 h 106"/>
              <a:gd name="T8" fmla="*/ 353 w 353"/>
              <a:gd name="T9" fmla="*/ 106 h 106"/>
            </a:gdLst>
            <a:ahLst/>
            <a:cxnLst>
              <a:cxn ang="0">
                <a:pos x="T0" y="T1"/>
              </a:cxn>
              <a:cxn ang="0">
                <a:pos x="T2" y="T3"/>
              </a:cxn>
              <a:cxn ang="0">
                <a:pos x="T4" y="T5"/>
              </a:cxn>
              <a:cxn ang="0">
                <a:pos x="T6" y="T7"/>
              </a:cxn>
              <a:cxn ang="0">
                <a:pos x="T8" y="T9"/>
              </a:cxn>
            </a:cxnLst>
            <a:rect l="0" t="0" r="r" b="b"/>
            <a:pathLst>
              <a:path w="353" h="106">
                <a:moveTo>
                  <a:pt x="353" y="106"/>
                </a:moveTo>
                <a:cubicBezTo>
                  <a:pt x="0" y="106"/>
                  <a:pt x="0" y="106"/>
                  <a:pt x="0" y="106"/>
                </a:cubicBezTo>
                <a:cubicBezTo>
                  <a:pt x="0" y="106"/>
                  <a:pt x="25" y="0"/>
                  <a:pt x="117" y="0"/>
                </a:cubicBezTo>
                <a:cubicBezTo>
                  <a:pt x="185" y="0"/>
                  <a:pt x="220" y="42"/>
                  <a:pt x="233" y="65"/>
                </a:cubicBezTo>
                <a:cubicBezTo>
                  <a:pt x="260" y="54"/>
                  <a:pt x="318" y="41"/>
                  <a:pt x="353" y="106"/>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2"/>
          <p:cNvSpPr/>
          <p:nvPr/>
        </p:nvSpPr>
        <p:spPr bwMode="auto">
          <a:xfrm>
            <a:off x="10458450" y="1250950"/>
            <a:ext cx="1314450" cy="285750"/>
          </a:xfrm>
          <a:custGeom>
            <a:avLst/>
            <a:gdLst>
              <a:gd name="T0" fmla="*/ 95 w 741"/>
              <a:gd name="T1" fmla="*/ 84 h 161"/>
              <a:gd name="T2" fmla="*/ 143 w 741"/>
              <a:gd name="T3" fmla="*/ 97 h 161"/>
              <a:gd name="T4" fmla="*/ 277 w 741"/>
              <a:gd name="T5" fmla="*/ 18 h 161"/>
              <a:gd name="T6" fmla="*/ 405 w 741"/>
              <a:gd name="T7" fmla="*/ 88 h 161"/>
              <a:gd name="T8" fmla="*/ 520 w 741"/>
              <a:gd name="T9" fmla="*/ 0 h 161"/>
              <a:gd name="T10" fmla="*/ 639 w 741"/>
              <a:gd name="T11" fmla="*/ 109 h 161"/>
              <a:gd name="T12" fmla="*/ 654 w 741"/>
              <a:gd name="T13" fmla="*/ 108 h 161"/>
              <a:gd name="T14" fmla="*/ 741 w 741"/>
              <a:gd name="T15" fmla="*/ 161 h 161"/>
              <a:gd name="T16" fmla="*/ 0 w 741"/>
              <a:gd name="T17" fmla="*/ 161 h 161"/>
              <a:gd name="T18" fmla="*/ 95 w 741"/>
              <a:gd name="T19" fmla="*/ 8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1" h="161">
                <a:moveTo>
                  <a:pt x="95" y="84"/>
                </a:moveTo>
                <a:cubicBezTo>
                  <a:pt x="112" y="84"/>
                  <a:pt x="129" y="89"/>
                  <a:pt x="143" y="97"/>
                </a:cubicBezTo>
                <a:cubicBezTo>
                  <a:pt x="170" y="50"/>
                  <a:pt x="220" y="18"/>
                  <a:pt x="277" y="18"/>
                </a:cubicBezTo>
                <a:cubicBezTo>
                  <a:pt x="330" y="18"/>
                  <a:pt x="377" y="46"/>
                  <a:pt x="405" y="88"/>
                </a:cubicBezTo>
                <a:cubicBezTo>
                  <a:pt x="420" y="37"/>
                  <a:pt x="466" y="0"/>
                  <a:pt x="520" y="0"/>
                </a:cubicBezTo>
                <a:cubicBezTo>
                  <a:pt x="582" y="0"/>
                  <a:pt x="632" y="48"/>
                  <a:pt x="639" y="109"/>
                </a:cubicBezTo>
                <a:cubicBezTo>
                  <a:pt x="644" y="108"/>
                  <a:pt x="649" y="108"/>
                  <a:pt x="654" y="108"/>
                </a:cubicBezTo>
                <a:cubicBezTo>
                  <a:pt x="692" y="108"/>
                  <a:pt x="724" y="129"/>
                  <a:pt x="741" y="161"/>
                </a:cubicBezTo>
                <a:cubicBezTo>
                  <a:pt x="0" y="161"/>
                  <a:pt x="0" y="161"/>
                  <a:pt x="0" y="161"/>
                </a:cubicBezTo>
                <a:cubicBezTo>
                  <a:pt x="10" y="117"/>
                  <a:pt x="49" y="84"/>
                  <a:pt x="95" y="8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 name="组合 88"/>
          <p:cNvGrpSpPr/>
          <p:nvPr/>
        </p:nvGrpSpPr>
        <p:grpSpPr>
          <a:xfrm>
            <a:off x="7310438" y="1089025"/>
            <a:ext cx="1863725" cy="1206500"/>
            <a:chOff x="7310438" y="1089025"/>
            <a:chExt cx="1863725" cy="1206500"/>
          </a:xfrm>
        </p:grpSpPr>
        <p:sp>
          <p:nvSpPr>
            <p:cNvPr id="41" name="Freeform 39"/>
            <p:cNvSpPr/>
            <p:nvPr/>
          </p:nvSpPr>
          <p:spPr bwMode="auto">
            <a:xfrm>
              <a:off x="9050338" y="2111375"/>
              <a:ext cx="101600" cy="125412"/>
            </a:xfrm>
            <a:custGeom>
              <a:avLst/>
              <a:gdLst>
                <a:gd name="T0" fmla="*/ 19 w 64"/>
                <a:gd name="T1" fmla="*/ 79 h 79"/>
                <a:gd name="T2" fmla="*/ 64 w 64"/>
                <a:gd name="T3" fmla="*/ 78 h 79"/>
                <a:gd name="T4" fmla="*/ 45 w 64"/>
                <a:gd name="T5" fmla="*/ 0 h 79"/>
                <a:gd name="T6" fmla="*/ 0 w 64"/>
                <a:gd name="T7" fmla="*/ 2 h 79"/>
                <a:gd name="T8" fmla="*/ 19 w 64"/>
                <a:gd name="T9" fmla="*/ 79 h 79"/>
              </a:gdLst>
              <a:ahLst/>
              <a:cxnLst>
                <a:cxn ang="0">
                  <a:pos x="T0" y="T1"/>
                </a:cxn>
                <a:cxn ang="0">
                  <a:pos x="T2" y="T3"/>
                </a:cxn>
                <a:cxn ang="0">
                  <a:pos x="T4" y="T5"/>
                </a:cxn>
                <a:cxn ang="0">
                  <a:pos x="T6" y="T7"/>
                </a:cxn>
                <a:cxn ang="0">
                  <a:pos x="T8" y="T9"/>
                </a:cxn>
              </a:cxnLst>
              <a:rect l="0" t="0" r="r" b="b"/>
              <a:pathLst>
                <a:path w="64" h="79">
                  <a:moveTo>
                    <a:pt x="19" y="79"/>
                  </a:moveTo>
                  <a:lnTo>
                    <a:pt x="64" y="78"/>
                  </a:lnTo>
                  <a:lnTo>
                    <a:pt x="45" y="0"/>
                  </a:lnTo>
                  <a:lnTo>
                    <a:pt x="0" y="2"/>
                  </a:lnTo>
                  <a:lnTo>
                    <a:pt x="19" y="79"/>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0"/>
            <p:cNvSpPr/>
            <p:nvPr/>
          </p:nvSpPr>
          <p:spPr bwMode="auto">
            <a:xfrm>
              <a:off x="8967788" y="2212975"/>
              <a:ext cx="185738" cy="82550"/>
            </a:xfrm>
            <a:custGeom>
              <a:avLst/>
              <a:gdLst>
                <a:gd name="T0" fmla="*/ 0 w 105"/>
                <a:gd name="T1" fmla="*/ 47 h 47"/>
                <a:gd name="T2" fmla="*/ 105 w 105"/>
                <a:gd name="T3" fmla="*/ 45 h 47"/>
                <a:gd name="T4" fmla="*/ 104 w 105"/>
                <a:gd name="T5" fmla="*/ 0 h 47"/>
                <a:gd name="T6" fmla="*/ 41 w 105"/>
                <a:gd name="T7" fmla="*/ 0 h 47"/>
                <a:gd name="T8" fmla="*/ 0 w 105"/>
                <a:gd name="T9" fmla="*/ 47 h 47"/>
              </a:gdLst>
              <a:ahLst/>
              <a:cxnLst>
                <a:cxn ang="0">
                  <a:pos x="T0" y="T1"/>
                </a:cxn>
                <a:cxn ang="0">
                  <a:pos x="T2" y="T3"/>
                </a:cxn>
                <a:cxn ang="0">
                  <a:pos x="T4" y="T5"/>
                </a:cxn>
                <a:cxn ang="0">
                  <a:pos x="T6" y="T7"/>
                </a:cxn>
                <a:cxn ang="0">
                  <a:pos x="T8" y="T9"/>
                </a:cxn>
              </a:cxnLst>
              <a:rect l="0" t="0" r="r" b="b"/>
              <a:pathLst>
                <a:path w="105" h="47">
                  <a:moveTo>
                    <a:pt x="0" y="47"/>
                  </a:moveTo>
                  <a:cubicBezTo>
                    <a:pt x="105" y="45"/>
                    <a:pt x="105" y="45"/>
                    <a:pt x="105" y="45"/>
                  </a:cubicBezTo>
                  <a:cubicBezTo>
                    <a:pt x="104" y="0"/>
                    <a:pt x="104" y="0"/>
                    <a:pt x="104" y="0"/>
                  </a:cubicBezTo>
                  <a:cubicBezTo>
                    <a:pt x="41" y="0"/>
                    <a:pt x="41" y="0"/>
                    <a:pt x="41" y="0"/>
                  </a:cubicBezTo>
                  <a:cubicBezTo>
                    <a:pt x="18" y="0"/>
                    <a:pt x="0" y="21"/>
                    <a:pt x="0" y="47"/>
                  </a:cubicBezTo>
                  <a:close/>
                </a:path>
              </a:pathLst>
            </a:custGeom>
            <a:solidFill>
              <a:srgbClr val="241C2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1"/>
            <p:cNvSpPr/>
            <p:nvPr/>
          </p:nvSpPr>
          <p:spPr bwMode="auto">
            <a:xfrm>
              <a:off x="8713788" y="1760538"/>
              <a:ext cx="109538" cy="107950"/>
            </a:xfrm>
            <a:custGeom>
              <a:avLst/>
              <a:gdLst>
                <a:gd name="T0" fmla="*/ 26 w 69"/>
                <a:gd name="T1" fmla="*/ 68 h 68"/>
                <a:gd name="T2" fmla="*/ 69 w 69"/>
                <a:gd name="T3" fmla="*/ 67 h 68"/>
                <a:gd name="T4" fmla="*/ 45 w 69"/>
                <a:gd name="T5" fmla="*/ 0 h 68"/>
                <a:gd name="T6" fmla="*/ 0 w 69"/>
                <a:gd name="T7" fmla="*/ 2 h 68"/>
                <a:gd name="T8" fmla="*/ 26 w 69"/>
                <a:gd name="T9" fmla="*/ 68 h 68"/>
              </a:gdLst>
              <a:ahLst/>
              <a:cxnLst>
                <a:cxn ang="0">
                  <a:pos x="T0" y="T1"/>
                </a:cxn>
                <a:cxn ang="0">
                  <a:pos x="T2" y="T3"/>
                </a:cxn>
                <a:cxn ang="0">
                  <a:pos x="T4" y="T5"/>
                </a:cxn>
                <a:cxn ang="0">
                  <a:pos x="T6" y="T7"/>
                </a:cxn>
                <a:cxn ang="0">
                  <a:pos x="T8" y="T9"/>
                </a:cxn>
              </a:cxnLst>
              <a:rect l="0" t="0" r="r" b="b"/>
              <a:pathLst>
                <a:path w="69" h="68">
                  <a:moveTo>
                    <a:pt x="26" y="68"/>
                  </a:moveTo>
                  <a:lnTo>
                    <a:pt x="69" y="67"/>
                  </a:lnTo>
                  <a:lnTo>
                    <a:pt x="45" y="0"/>
                  </a:lnTo>
                  <a:lnTo>
                    <a:pt x="0" y="2"/>
                  </a:lnTo>
                  <a:lnTo>
                    <a:pt x="26" y="68"/>
                  </a:lnTo>
                  <a:close/>
                </a:path>
              </a:pathLst>
            </a:custGeom>
            <a:solidFill>
              <a:srgbClr val="FFB39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2"/>
            <p:cNvSpPr/>
            <p:nvPr/>
          </p:nvSpPr>
          <p:spPr bwMode="auto">
            <a:xfrm>
              <a:off x="8645525" y="1860550"/>
              <a:ext cx="185738" cy="82550"/>
            </a:xfrm>
            <a:custGeom>
              <a:avLst/>
              <a:gdLst>
                <a:gd name="T0" fmla="*/ 1 w 105"/>
                <a:gd name="T1" fmla="*/ 47 h 47"/>
                <a:gd name="T2" fmla="*/ 105 w 105"/>
                <a:gd name="T3" fmla="*/ 46 h 47"/>
                <a:gd name="T4" fmla="*/ 104 w 105"/>
                <a:gd name="T5" fmla="*/ 0 h 47"/>
                <a:gd name="T6" fmla="*/ 41 w 105"/>
                <a:gd name="T7" fmla="*/ 1 h 47"/>
                <a:gd name="T8" fmla="*/ 1 w 105"/>
                <a:gd name="T9" fmla="*/ 47 h 47"/>
              </a:gdLst>
              <a:ahLst/>
              <a:cxnLst>
                <a:cxn ang="0">
                  <a:pos x="T0" y="T1"/>
                </a:cxn>
                <a:cxn ang="0">
                  <a:pos x="T2" y="T3"/>
                </a:cxn>
                <a:cxn ang="0">
                  <a:pos x="T4" y="T5"/>
                </a:cxn>
                <a:cxn ang="0">
                  <a:pos x="T6" y="T7"/>
                </a:cxn>
                <a:cxn ang="0">
                  <a:pos x="T8" y="T9"/>
                </a:cxn>
              </a:cxnLst>
              <a:rect l="0" t="0" r="r" b="b"/>
              <a:pathLst>
                <a:path w="105" h="47">
                  <a:moveTo>
                    <a:pt x="1" y="47"/>
                  </a:moveTo>
                  <a:cubicBezTo>
                    <a:pt x="105" y="46"/>
                    <a:pt x="105" y="46"/>
                    <a:pt x="105" y="46"/>
                  </a:cubicBezTo>
                  <a:cubicBezTo>
                    <a:pt x="104" y="0"/>
                    <a:pt x="104" y="0"/>
                    <a:pt x="104" y="0"/>
                  </a:cubicBezTo>
                  <a:cubicBezTo>
                    <a:pt x="41" y="1"/>
                    <a:pt x="41" y="1"/>
                    <a:pt x="41" y="1"/>
                  </a:cubicBezTo>
                  <a:cubicBezTo>
                    <a:pt x="19" y="1"/>
                    <a:pt x="0" y="22"/>
                    <a:pt x="1" y="47"/>
                  </a:cubicBezTo>
                  <a:close/>
                </a:path>
              </a:pathLst>
            </a:custGeom>
            <a:solidFill>
              <a:srgbClr val="0E0E0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3"/>
            <p:cNvSpPr/>
            <p:nvPr/>
          </p:nvSpPr>
          <p:spPr bwMode="auto">
            <a:xfrm>
              <a:off x="8548688" y="1255713"/>
              <a:ext cx="576263" cy="566737"/>
            </a:xfrm>
            <a:custGeom>
              <a:avLst/>
              <a:gdLst>
                <a:gd name="T0" fmla="*/ 325 w 325"/>
                <a:gd name="T1" fmla="*/ 113 h 320"/>
                <a:gd name="T2" fmla="*/ 61 w 325"/>
                <a:gd name="T3" fmla="*/ 195 h 320"/>
                <a:gd name="T4" fmla="*/ 84 w 325"/>
                <a:gd name="T5" fmla="*/ 142 h 320"/>
                <a:gd name="T6" fmla="*/ 159 w 325"/>
                <a:gd name="T7" fmla="*/ 316 h 320"/>
                <a:gd name="T8" fmla="*/ 92 w 325"/>
                <a:gd name="T9" fmla="*/ 320 h 320"/>
                <a:gd name="T10" fmla="*/ 9 w 325"/>
                <a:gd name="T11" fmla="*/ 173 h 320"/>
                <a:gd name="T12" fmla="*/ 28 w 325"/>
                <a:gd name="T13" fmla="*/ 122 h 320"/>
                <a:gd name="T14" fmla="*/ 32 w 325"/>
                <a:gd name="T15" fmla="*/ 120 h 320"/>
                <a:gd name="T16" fmla="*/ 280 w 325"/>
                <a:gd name="T17" fmla="*/ 0 h 320"/>
                <a:gd name="T18" fmla="*/ 325 w 325"/>
                <a:gd name="T19" fmla="*/ 11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320">
                  <a:moveTo>
                    <a:pt x="325" y="113"/>
                  </a:moveTo>
                  <a:cubicBezTo>
                    <a:pt x="61" y="195"/>
                    <a:pt x="61" y="195"/>
                    <a:pt x="61" y="195"/>
                  </a:cubicBezTo>
                  <a:cubicBezTo>
                    <a:pt x="84" y="142"/>
                    <a:pt x="84" y="142"/>
                    <a:pt x="84" y="142"/>
                  </a:cubicBezTo>
                  <a:cubicBezTo>
                    <a:pt x="159" y="316"/>
                    <a:pt x="159" y="316"/>
                    <a:pt x="159" y="316"/>
                  </a:cubicBezTo>
                  <a:cubicBezTo>
                    <a:pt x="92" y="320"/>
                    <a:pt x="92" y="320"/>
                    <a:pt x="92" y="320"/>
                  </a:cubicBezTo>
                  <a:cubicBezTo>
                    <a:pt x="9" y="173"/>
                    <a:pt x="9" y="173"/>
                    <a:pt x="9" y="173"/>
                  </a:cubicBezTo>
                  <a:cubicBezTo>
                    <a:pt x="0" y="154"/>
                    <a:pt x="9" y="131"/>
                    <a:pt x="28" y="122"/>
                  </a:cubicBezTo>
                  <a:cubicBezTo>
                    <a:pt x="32" y="120"/>
                    <a:pt x="32" y="120"/>
                    <a:pt x="32" y="120"/>
                  </a:cubicBezTo>
                  <a:cubicBezTo>
                    <a:pt x="280" y="0"/>
                    <a:pt x="280" y="0"/>
                    <a:pt x="280" y="0"/>
                  </a:cubicBezTo>
                  <a:lnTo>
                    <a:pt x="325" y="113"/>
                  </a:lnTo>
                  <a:close/>
                </a:path>
              </a:pathLst>
            </a:custGeom>
            <a:solidFill>
              <a:srgbClr val="052E4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4"/>
            <p:cNvSpPr/>
            <p:nvPr/>
          </p:nvSpPr>
          <p:spPr bwMode="auto">
            <a:xfrm>
              <a:off x="8156575" y="1657350"/>
              <a:ext cx="106363" cy="112712"/>
            </a:xfrm>
            <a:custGeom>
              <a:avLst/>
              <a:gdLst>
                <a:gd name="T0" fmla="*/ 50 w 60"/>
                <a:gd name="T1" fmla="*/ 11 h 63"/>
                <a:gd name="T2" fmla="*/ 12 w 60"/>
                <a:gd name="T3" fmla="*/ 11 h 63"/>
                <a:gd name="T4" fmla="*/ 10 w 60"/>
                <a:gd name="T5" fmla="*/ 51 h 63"/>
                <a:gd name="T6" fmla="*/ 49 w 60"/>
                <a:gd name="T7" fmla="*/ 52 h 63"/>
                <a:gd name="T8" fmla="*/ 50 w 60"/>
                <a:gd name="T9" fmla="*/ 11 h 63"/>
              </a:gdLst>
              <a:ahLst/>
              <a:cxnLst>
                <a:cxn ang="0">
                  <a:pos x="T0" y="T1"/>
                </a:cxn>
                <a:cxn ang="0">
                  <a:pos x="T2" y="T3"/>
                </a:cxn>
                <a:cxn ang="0">
                  <a:pos x="T4" y="T5"/>
                </a:cxn>
                <a:cxn ang="0">
                  <a:pos x="T6" y="T7"/>
                </a:cxn>
                <a:cxn ang="0">
                  <a:pos x="T8" y="T9"/>
                </a:cxn>
              </a:cxnLst>
              <a:rect l="0" t="0" r="r" b="b"/>
              <a:pathLst>
                <a:path w="60" h="63">
                  <a:moveTo>
                    <a:pt x="50" y="11"/>
                  </a:moveTo>
                  <a:cubicBezTo>
                    <a:pt x="40" y="0"/>
                    <a:pt x="23" y="0"/>
                    <a:pt x="12" y="11"/>
                  </a:cubicBezTo>
                  <a:cubicBezTo>
                    <a:pt x="1" y="22"/>
                    <a:pt x="0" y="40"/>
                    <a:pt x="10" y="51"/>
                  </a:cubicBezTo>
                  <a:cubicBezTo>
                    <a:pt x="20" y="63"/>
                    <a:pt x="38" y="63"/>
                    <a:pt x="49" y="52"/>
                  </a:cubicBezTo>
                  <a:cubicBezTo>
                    <a:pt x="59" y="40"/>
                    <a:pt x="60" y="22"/>
                    <a:pt x="50" y="11"/>
                  </a:cubicBezTo>
                  <a:close/>
                </a:path>
              </a:pathLst>
            </a:custGeom>
            <a:solidFill>
              <a:srgbClr val="FAAAA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5"/>
            <p:cNvSpPr/>
            <p:nvPr/>
          </p:nvSpPr>
          <p:spPr bwMode="auto">
            <a:xfrm>
              <a:off x="8216900" y="1201738"/>
              <a:ext cx="506413" cy="531812"/>
            </a:xfrm>
            <a:custGeom>
              <a:avLst/>
              <a:gdLst>
                <a:gd name="T0" fmla="*/ 34 w 286"/>
                <a:gd name="T1" fmla="*/ 300 h 300"/>
                <a:gd name="T2" fmla="*/ 0 w 286"/>
                <a:gd name="T3" fmla="*/ 251 h 300"/>
                <a:gd name="T4" fmla="*/ 142 w 286"/>
                <a:gd name="T5" fmla="*/ 156 h 300"/>
                <a:gd name="T6" fmla="*/ 235 w 286"/>
                <a:gd name="T7" fmla="*/ 0 h 300"/>
                <a:gd name="T8" fmla="*/ 286 w 286"/>
                <a:gd name="T9" fmla="*/ 31 h 300"/>
                <a:gd name="T10" fmla="*/ 189 w 286"/>
                <a:gd name="T11" fmla="*/ 192 h 300"/>
                <a:gd name="T12" fmla="*/ 180 w 286"/>
                <a:gd name="T13" fmla="*/ 201 h 300"/>
                <a:gd name="T14" fmla="*/ 34 w 286"/>
                <a:gd name="T15" fmla="*/ 30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 h="300">
                  <a:moveTo>
                    <a:pt x="34" y="300"/>
                  </a:moveTo>
                  <a:cubicBezTo>
                    <a:pt x="0" y="251"/>
                    <a:pt x="0" y="251"/>
                    <a:pt x="0" y="251"/>
                  </a:cubicBezTo>
                  <a:cubicBezTo>
                    <a:pt x="142" y="156"/>
                    <a:pt x="142" y="156"/>
                    <a:pt x="142" y="156"/>
                  </a:cubicBezTo>
                  <a:cubicBezTo>
                    <a:pt x="235" y="0"/>
                    <a:pt x="235" y="0"/>
                    <a:pt x="235" y="0"/>
                  </a:cubicBezTo>
                  <a:cubicBezTo>
                    <a:pt x="286" y="31"/>
                    <a:pt x="286" y="31"/>
                    <a:pt x="286" y="31"/>
                  </a:cubicBezTo>
                  <a:cubicBezTo>
                    <a:pt x="189" y="192"/>
                    <a:pt x="189" y="192"/>
                    <a:pt x="189" y="192"/>
                  </a:cubicBezTo>
                  <a:cubicBezTo>
                    <a:pt x="187" y="196"/>
                    <a:pt x="184" y="199"/>
                    <a:pt x="180" y="201"/>
                  </a:cubicBezTo>
                  <a:lnTo>
                    <a:pt x="34" y="300"/>
                  </a:lnTo>
                  <a:close/>
                </a:path>
              </a:pathLst>
            </a:custGeom>
            <a:solidFill>
              <a:srgbClr val="F7C86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6"/>
            <p:cNvSpPr/>
            <p:nvPr/>
          </p:nvSpPr>
          <p:spPr bwMode="auto">
            <a:xfrm>
              <a:off x="8539163" y="1201738"/>
              <a:ext cx="106363" cy="76200"/>
            </a:xfrm>
            <a:custGeom>
              <a:avLst/>
              <a:gdLst>
                <a:gd name="T0" fmla="*/ 20 w 67"/>
                <a:gd name="T1" fmla="*/ 0 h 48"/>
                <a:gd name="T2" fmla="*/ 55 w 67"/>
                <a:gd name="T3" fmla="*/ 0 h 48"/>
                <a:gd name="T4" fmla="*/ 67 w 67"/>
                <a:gd name="T5" fmla="*/ 48 h 48"/>
                <a:gd name="T6" fmla="*/ 0 w 67"/>
                <a:gd name="T7" fmla="*/ 37 h 48"/>
                <a:gd name="T8" fmla="*/ 20 w 67"/>
                <a:gd name="T9" fmla="*/ 0 h 48"/>
              </a:gdLst>
              <a:ahLst/>
              <a:cxnLst>
                <a:cxn ang="0">
                  <a:pos x="T0" y="T1"/>
                </a:cxn>
                <a:cxn ang="0">
                  <a:pos x="T2" y="T3"/>
                </a:cxn>
                <a:cxn ang="0">
                  <a:pos x="T4" y="T5"/>
                </a:cxn>
                <a:cxn ang="0">
                  <a:pos x="T6" y="T7"/>
                </a:cxn>
                <a:cxn ang="0">
                  <a:pos x="T8" y="T9"/>
                </a:cxn>
              </a:cxnLst>
              <a:rect l="0" t="0" r="r" b="b"/>
              <a:pathLst>
                <a:path w="67" h="48">
                  <a:moveTo>
                    <a:pt x="20" y="0"/>
                  </a:moveTo>
                  <a:lnTo>
                    <a:pt x="55" y="0"/>
                  </a:lnTo>
                  <a:lnTo>
                    <a:pt x="67" y="48"/>
                  </a:lnTo>
                  <a:lnTo>
                    <a:pt x="0" y="37"/>
                  </a:lnTo>
                  <a:lnTo>
                    <a:pt x="20" y="0"/>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7"/>
            <p:cNvSpPr/>
            <p:nvPr/>
          </p:nvSpPr>
          <p:spPr bwMode="auto">
            <a:xfrm>
              <a:off x="8370888" y="1209675"/>
              <a:ext cx="47625" cy="34925"/>
            </a:xfrm>
            <a:custGeom>
              <a:avLst/>
              <a:gdLst>
                <a:gd name="T0" fmla="*/ 3 w 27"/>
                <a:gd name="T1" fmla="*/ 11 h 20"/>
                <a:gd name="T2" fmla="*/ 12 w 27"/>
                <a:gd name="T3" fmla="*/ 0 h 20"/>
                <a:gd name="T4" fmla="*/ 27 w 27"/>
                <a:gd name="T5" fmla="*/ 12 h 20"/>
                <a:gd name="T6" fmla="*/ 17 w 27"/>
                <a:gd name="T7" fmla="*/ 20 h 20"/>
                <a:gd name="T8" fmla="*/ 7 w 27"/>
                <a:gd name="T9" fmla="*/ 20 h 20"/>
                <a:gd name="T10" fmla="*/ 3 w 27"/>
                <a:gd name="T11" fmla="*/ 11 h 20"/>
              </a:gdLst>
              <a:ahLst/>
              <a:cxnLst>
                <a:cxn ang="0">
                  <a:pos x="T0" y="T1"/>
                </a:cxn>
                <a:cxn ang="0">
                  <a:pos x="T2" y="T3"/>
                </a:cxn>
                <a:cxn ang="0">
                  <a:pos x="T4" y="T5"/>
                </a:cxn>
                <a:cxn ang="0">
                  <a:pos x="T6" y="T7"/>
                </a:cxn>
                <a:cxn ang="0">
                  <a:pos x="T8" y="T9"/>
                </a:cxn>
                <a:cxn ang="0">
                  <a:pos x="T10" y="T11"/>
                </a:cxn>
              </a:cxnLst>
              <a:rect l="0" t="0" r="r" b="b"/>
              <a:pathLst>
                <a:path w="27" h="20">
                  <a:moveTo>
                    <a:pt x="3" y="11"/>
                  </a:moveTo>
                  <a:cubicBezTo>
                    <a:pt x="12" y="0"/>
                    <a:pt x="12" y="0"/>
                    <a:pt x="12" y="0"/>
                  </a:cubicBezTo>
                  <a:cubicBezTo>
                    <a:pt x="27" y="12"/>
                    <a:pt x="27" y="12"/>
                    <a:pt x="27" y="12"/>
                  </a:cubicBezTo>
                  <a:cubicBezTo>
                    <a:pt x="17" y="20"/>
                    <a:pt x="17" y="20"/>
                    <a:pt x="17" y="20"/>
                  </a:cubicBezTo>
                  <a:cubicBezTo>
                    <a:pt x="7" y="20"/>
                    <a:pt x="7" y="20"/>
                    <a:pt x="7" y="20"/>
                  </a:cubicBezTo>
                  <a:cubicBezTo>
                    <a:pt x="2" y="19"/>
                    <a:pt x="0" y="14"/>
                    <a:pt x="3" y="11"/>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8"/>
            <p:cNvSpPr/>
            <p:nvPr/>
          </p:nvSpPr>
          <p:spPr bwMode="auto">
            <a:xfrm>
              <a:off x="8374063" y="1089025"/>
              <a:ext cx="225425" cy="223837"/>
            </a:xfrm>
            <a:custGeom>
              <a:avLst/>
              <a:gdLst>
                <a:gd name="T0" fmla="*/ 20 w 127"/>
                <a:gd name="T1" fmla="*/ 100 h 127"/>
                <a:gd name="T2" fmla="*/ 100 w 127"/>
                <a:gd name="T3" fmla="*/ 107 h 127"/>
                <a:gd name="T4" fmla="*/ 107 w 127"/>
                <a:gd name="T5" fmla="*/ 27 h 127"/>
                <a:gd name="T6" fmla="*/ 27 w 127"/>
                <a:gd name="T7" fmla="*/ 20 h 127"/>
                <a:gd name="T8" fmla="*/ 20 w 127"/>
                <a:gd name="T9" fmla="*/ 100 h 127"/>
              </a:gdLst>
              <a:ahLst/>
              <a:cxnLst>
                <a:cxn ang="0">
                  <a:pos x="T0" y="T1"/>
                </a:cxn>
                <a:cxn ang="0">
                  <a:pos x="T2" y="T3"/>
                </a:cxn>
                <a:cxn ang="0">
                  <a:pos x="T4" y="T5"/>
                </a:cxn>
                <a:cxn ang="0">
                  <a:pos x="T6" y="T7"/>
                </a:cxn>
                <a:cxn ang="0">
                  <a:pos x="T8" y="T9"/>
                </a:cxn>
              </a:cxnLst>
              <a:rect l="0" t="0" r="r" b="b"/>
              <a:pathLst>
                <a:path w="127" h="127">
                  <a:moveTo>
                    <a:pt x="20" y="100"/>
                  </a:moveTo>
                  <a:cubicBezTo>
                    <a:pt x="40" y="124"/>
                    <a:pt x="76" y="127"/>
                    <a:pt x="100" y="107"/>
                  </a:cubicBezTo>
                  <a:cubicBezTo>
                    <a:pt x="124" y="87"/>
                    <a:pt x="127" y="51"/>
                    <a:pt x="107" y="27"/>
                  </a:cubicBezTo>
                  <a:cubicBezTo>
                    <a:pt x="87" y="3"/>
                    <a:pt x="51" y="0"/>
                    <a:pt x="27" y="20"/>
                  </a:cubicBezTo>
                  <a:cubicBezTo>
                    <a:pt x="3" y="40"/>
                    <a:pt x="0" y="76"/>
                    <a:pt x="20" y="100"/>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0"/>
            <p:cNvSpPr/>
            <p:nvPr/>
          </p:nvSpPr>
          <p:spPr bwMode="auto">
            <a:xfrm>
              <a:off x="8374063" y="1089025"/>
              <a:ext cx="225425" cy="223837"/>
            </a:xfrm>
            <a:custGeom>
              <a:avLst/>
              <a:gdLst>
                <a:gd name="T0" fmla="*/ 20 w 127"/>
                <a:gd name="T1" fmla="*/ 100 h 127"/>
                <a:gd name="T2" fmla="*/ 100 w 127"/>
                <a:gd name="T3" fmla="*/ 107 h 127"/>
                <a:gd name="T4" fmla="*/ 107 w 127"/>
                <a:gd name="T5" fmla="*/ 27 h 127"/>
                <a:gd name="T6" fmla="*/ 27 w 127"/>
                <a:gd name="T7" fmla="*/ 20 h 127"/>
                <a:gd name="T8" fmla="*/ 20 w 127"/>
                <a:gd name="T9" fmla="*/ 100 h 127"/>
              </a:gdLst>
              <a:ahLst/>
              <a:cxnLst>
                <a:cxn ang="0">
                  <a:pos x="T0" y="T1"/>
                </a:cxn>
                <a:cxn ang="0">
                  <a:pos x="T2" y="T3"/>
                </a:cxn>
                <a:cxn ang="0">
                  <a:pos x="T4" y="T5"/>
                </a:cxn>
                <a:cxn ang="0">
                  <a:pos x="T6" y="T7"/>
                </a:cxn>
                <a:cxn ang="0">
                  <a:pos x="T8" y="T9"/>
                </a:cxn>
              </a:cxnLst>
              <a:rect l="0" t="0" r="r" b="b"/>
              <a:pathLst>
                <a:path w="127" h="127">
                  <a:moveTo>
                    <a:pt x="20" y="100"/>
                  </a:moveTo>
                  <a:cubicBezTo>
                    <a:pt x="40" y="124"/>
                    <a:pt x="76" y="127"/>
                    <a:pt x="100" y="107"/>
                  </a:cubicBezTo>
                  <a:cubicBezTo>
                    <a:pt x="124" y="87"/>
                    <a:pt x="127" y="51"/>
                    <a:pt x="107" y="27"/>
                  </a:cubicBezTo>
                  <a:cubicBezTo>
                    <a:pt x="87" y="3"/>
                    <a:pt x="51" y="0"/>
                    <a:pt x="27" y="20"/>
                  </a:cubicBezTo>
                  <a:cubicBezTo>
                    <a:pt x="3" y="40"/>
                    <a:pt x="0" y="76"/>
                    <a:pt x="20" y="100"/>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2"/>
            <p:cNvSpPr/>
            <p:nvPr/>
          </p:nvSpPr>
          <p:spPr bwMode="auto">
            <a:xfrm>
              <a:off x="8607425" y="1166813"/>
              <a:ext cx="357188" cy="274637"/>
            </a:xfrm>
            <a:custGeom>
              <a:avLst/>
              <a:gdLst>
                <a:gd name="T0" fmla="*/ 200 w 201"/>
                <a:gd name="T1" fmla="*/ 10 h 155"/>
                <a:gd name="T2" fmla="*/ 201 w 201"/>
                <a:gd name="T3" fmla="*/ 129 h 155"/>
                <a:gd name="T4" fmla="*/ 32 w 201"/>
                <a:gd name="T5" fmla="*/ 155 h 155"/>
                <a:gd name="T6" fmla="*/ 0 w 201"/>
                <a:gd name="T7" fmla="*/ 20 h 155"/>
                <a:gd name="T8" fmla="*/ 13 w 201"/>
                <a:gd name="T9" fmla="*/ 14 h 155"/>
                <a:gd name="T10" fmla="*/ 96 w 201"/>
                <a:gd name="T11" fmla="*/ 5 h 155"/>
                <a:gd name="T12" fmla="*/ 122 w 201"/>
                <a:gd name="T13" fmla="*/ 7 h 155"/>
                <a:gd name="T14" fmla="*/ 200 w 201"/>
                <a:gd name="T15" fmla="*/ 1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55">
                  <a:moveTo>
                    <a:pt x="200" y="10"/>
                  </a:moveTo>
                  <a:cubicBezTo>
                    <a:pt x="201" y="129"/>
                    <a:pt x="201" y="129"/>
                    <a:pt x="201" y="129"/>
                  </a:cubicBezTo>
                  <a:cubicBezTo>
                    <a:pt x="32" y="155"/>
                    <a:pt x="32" y="155"/>
                    <a:pt x="32" y="155"/>
                  </a:cubicBezTo>
                  <a:cubicBezTo>
                    <a:pt x="0" y="20"/>
                    <a:pt x="0" y="20"/>
                    <a:pt x="0" y="20"/>
                  </a:cubicBezTo>
                  <a:cubicBezTo>
                    <a:pt x="13" y="14"/>
                    <a:pt x="13" y="14"/>
                    <a:pt x="13" y="14"/>
                  </a:cubicBezTo>
                  <a:cubicBezTo>
                    <a:pt x="39" y="3"/>
                    <a:pt x="68" y="0"/>
                    <a:pt x="96" y="5"/>
                  </a:cubicBezTo>
                  <a:cubicBezTo>
                    <a:pt x="122" y="7"/>
                    <a:pt x="122" y="7"/>
                    <a:pt x="122" y="7"/>
                  </a:cubicBezTo>
                  <a:lnTo>
                    <a:pt x="200" y="10"/>
                  </a:lnTo>
                  <a:close/>
                </a:path>
              </a:pathLst>
            </a:custGeom>
            <a:solidFill>
              <a:srgbClr val="FFD47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3"/>
            <p:cNvSpPr/>
            <p:nvPr/>
          </p:nvSpPr>
          <p:spPr bwMode="auto">
            <a:xfrm>
              <a:off x="8961438" y="1181100"/>
              <a:ext cx="212725" cy="228600"/>
            </a:xfrm>
            <a:custGeom>
              <a:avLst/>
              <a:gdLst>
                <a:gd name="T0" fmla="*/ 1 w 120"/>
                <a:gd name="T1" fmla="*/ 121 h 129"/>
                <a:gd name="T2" fmla="*/ 120 w 120"/>
                <a:gd name="T3" fmla="*/ 129 h 129"/>
                <a:gd name="T4" fmla="*/ 120 w 120"/>
                <a:gd name="T5" fmla="*/ 118 h 129"/>
                <a:gd name="T6" fmla="*/ 0 w 120"/>
                <a:gd name="T7" fmla="*/ 2 h 129"/>
                <a:gd name="T8" fmla="*/ 0 w 120"/>
                <a:gd name="T9" fmla="*/ 2 h 129"/>
                <a:gd name="T10" fmla="*/ 1 w 120"/>
                <a:gd name="T11" fmla="*/ 121 h 129"/>
              </a:gdLst>
              <a:ahLst/>
              <a:cxnLst>
                <a:cxn ang="0">
                  <a:pos x="T0" y="T1"/>
                </a:cxn>
                <a:cxn ang="0">
                  <a:pos x="T2" y="T3"/>
                </a:cxn>
                <a:cxn ang="0">
                  <a:pos x="T4" y="T5"/>
                </a:cxn>
                <a:cxn ang="0">
                  <a:pos x="T6" y="T7"/>
                </a:cxn>
                <a:cxn ang="0">
                  <a:pos x="T8" y="T9"/>
                </a:cxn>
                <a:cxn ang="0">
                  <a:pos x="T10" y="T11"/>
                </a:cxn>
              </a:cxnLst>
              <a:rect l="0" t="0" r="r" b="b"/>
              <a:pathLst>
                <a:path w="120" h="129">
                  <a:moveTo>
                    <a:pt x="1" y="121"/>
                  </a:moveTo>
                  <a:cubicBezTo>
                    <a:pt x="120" y="129"/>
                    <a:pt x="120" y="129"/>
                    <a:pt x="120" y="129"/>
                  </a:cubicBezTo>
                  <a:cubicBezTo>
                    <a:pt x="120" y="118"/>
                    <a:pt x="120" y="118"/>
                    <a:pt x="120" y="118"/>
                  </a:cubicBezTo>
                  <a:cubicBezTo>
                    <a:pt x="120" y="52"/>
                    <a:pt x="65" y="0"/>
                    <a:pt x="0" y="2"/>
                  </a:cubicBezTo>
                  <a:cubicBezTo>
                    <a:pt x="0" y="2"/>
                    <a:pt x="0" y="2"/>
                    <a:pt x="0" y="2"/>
                  </a:cubicBezTo>
                  <a:lnTo>
                    <a:pt x="1" y="121"/>
                  </a:lnTo>
                  <a:close/>
                </a:path>
              </a:pathLst>
            </a:custGeom>
            <a:solidFill>
              <a:srgbClr val="03345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4"/>
            <p:cNvSpPr/>
            <p:nvPr/>
          </p:nvSpPr>
          <p:spPr bwMode="auto">
            <a:xfrm>
              <a:off x="8890000" y="1350963"/>
              <a:ext cx="284163" cy="820737"/>
            </a:xfrm>
            <a:custGeom>
              <a:avLst/>
              <a:gdLst>
                <a:gd name="T0" fmla="*/ 161 w 161"/>
                <a:gd name="T1" fmla="*/ 33 h 463"/>
                <a:gd name="T2" fmla="*/ 78 w 161"/>
                <a:gd name="T3" fmla="*/ 207 h 463"/>
                <a:gd name="T4" fmla="*/ 79 w 161"/>
                <a:gd name="T5" fmla="*/ 184 h 463"/>
                <a:gd name="T6" fmla="*/ 140 w 161"/>
                <a:gd name="T7" fmla="*/ 462 h 463"/>
                <a:gd name="T8" fmla="*/ 76 w 161"/>
                <a:gd name="T9" fmla="*/ 463 h 463"/>
                <a:gd name="T10" fmla="*/ 2 w 161"/>
                <a:gd name="T11" fmla="*/ 204 h 463"/>
                <a:gd name="T12" fmla="*/ 1 w 161"/>
                <a:gd name="T13" fmla="*/ 188 h 463"/>
                <a:gd name="T14" fmla="*/ 3 w 161"/>
                <a:gd name="T15" fmla="*/ 181 h 463"/>
                <a:gd name="T16" fmla="*/ 43 w 161"/>
                <a:gd name="T17" fmla="*/ 0 h 463"/>
                <a:gd name="T18" fmla="*/ 161 w 161"/>
                <a:gd name="T19" fmla="*/ 3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463">
                  <a:moveTo>
                    <a:pt x="161" y="33"/>
                  </a:moveTo>
                  <a:cubicBezTo>
                    <a:pt x="78" y="207"/>
                    <a:pt x="78" y="207"/>
                    <a:pt x="78" y="207"/>
                  </a:cubicBezTo>
                  <a:cubicBezTo>
                    <a:pt x="79" y="184"/>
                    <a:pt x="79" y="184"/>
                    <a:pt x="79" y="184"/>
                  </a:cubicBezTo>
                  <a:cubicBezTo>
                    <a:pt x="140" y="462"/>
                    <a:pt x="140" y="462"/>
                    <a:pt x="140" y="462"/>
                  </a:cubicBezTo>
                  <a:cubicBezTo>
                    <a:pt x="76" y="463"/>
                    <a:pt x="76" y="463"/>
                    <a:pt x="76" y="463"/>
                  </a:cubicBezTo>
                  <a:cubicBezTo>
                    <a:pt x="2" y="204"/>
                    <a:pt x="2" y="204"/>
                    <a:pt x="2" y="204"/>
                  </a:cubicBezTo>
                  <a:cubicBezTo>
                    <a:pt x="0" y="199"/>
                    <a:pt x="0" y="193"/>
                    <a:pt x="1" y="188"/>
                  </a:cubicBezTo>
                  <a:cubicBezTo>
                    <a:pt x="3" y="181"/>
                    <a:pt x="3" y="181"/>
                    <a:pt x="3" y="181"/>
                  </a:cubicBezTo>
                  <a:cubicBezTo>
                    <a:pt x="43" y="0"/>
                    <a:pt x="43" y="0"/>
                    <a:pt x="43" y="0"/>
                  </a:cubicBezTo>
                  <a:lnTo>
                    <a:pt x="161" y="33"/>
                  </a:lnTo>
                  <a:close/>
                </a:path>
              </a:pathLst>
            </a:custGeom>
            <a:solidFill>
              <a:srgbClr val="03345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5"/>
            <p:cNvSpPr/>
            <p:nvPr/>
          </p:nvSpPr>
          <p:spPr bwMode="auto">
            <a:xfrm>
              <a:off x="7310438" y="1485900"/>
              <a:ext cx="1611313" cy="587375"/>
            </a:xfrm>
            <a:custGeom>
              <a:avLst/>
              <a:gdLst>
                <a:gd name="T0" fmla="*/ 845 w 909"/>
                <a:gd name="T1" fmla="*/ 327 h 331"/>
                <a:gd name="T2" fmla="*/ 33 w 909"/>
                <a:gd name="T3" fmla="*/ 172 h 331"/>
                <a:gd name="T4" fmla="*/ 4 w 909"/>
                <a:gd name="T5" fmla="*/ 130 h 331"/>
                <a:gd name="T6" fmla="*/ 23 w 909"/>
                <a:gd name="T7" fmla="*/ 33 h 331"/>
                <a:gd name="T8" fmla="*/ 65 w 909"/>
                <a:gd name="T9" fmla="*/ 4 h 331"/>
                <a:gd name="T10" fmla="*/ 877 w 909"/>
                <a:gd name="T11" fmla="*/ 159 h 331"/>
                <a:gd name="T12" fmla="*/ 906 w 909"/>
                <a:gd name="T13" fmla="*/ 202 h 331"/>
                <a:gd name="T14" fmla="*/ 887 w 909"/>
                <a:gd name="T15" fmla="*/ 299 h 331"/>
                <a:gd name="T16" fmla="*/ 845 w 909"/>
                <a:gd name="T17" fmla="*/ 32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9" h="331">
                  <a:moveTo>
                    <a:pt x="845" y="327"/>
                  </a:moveTo>
                  <a:cubicBezTo>
                    <a:pt x="33" y="172"/>
                    <a:pt x="33" y="172"/>
                    <a:pt x="33" y="172"/>
                  </a:cubicBezTo>
                  <a:cubicBezTo>
                    <a:pt x="13" y="168"/>
                    <a:pt x="0" y="149"/>
                    <a:pt x="4" y="130"/>
                  </a:cubicBezTo>
                  <a:cubicBezTo>
                    <a:pt x="23" y="33"/>
                    <a:pt x="23" y="33"/>
                    <a:pt x="23" y="33"/>
                  </a:cubicBezTo>
                  <a:cubicBezTo>
                    <a:pt x="27" y="13"/>
                    <a:pt x="45" y="0"/>
                    <a:pt x="65" y="4"/>
                  </a:cubicBezTo>
                  <a:cubicBezTo>
                    <a:pt x="877" y="159"/>
                    <a:pt x="877" y="159"/>
                    <a:pt x="877" y="159"/>
                  </a:cubicBezTo>
                  <a:cubicBezTo>
                    <a:pt x="897" y="163"/>
                    <a:pt x="909" y="182"/>
                    <a:pt x="906" y="202"/>
                  </a:cubicBezTo>
                  <a:cubicBezTo>
                    <a:pt x="887" y="299"/>
                    <a:pt x="887" y="299"/>
                    <a:pt x="887" y="299"/>
                  </a:cubicBezTo>
                  <a:cubicBezTo>
                    <a:pt x="883" y="318"/>
                    <a:pt x="864" y="331"/>
                    <a:pt x="845" y="3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6"/>
            <p:cNvSpPr>
              <a:spLocks noEditPoints="1"/>
            </p:cNvSpPr>
            <p:nvPr/>
          </p:nvSpPr>
          <p:spPr bwMode="auto">
            <a:xfrm>
              <a:off x="8655050" y="1801813"/>
              <a:ext cx="160338" cy="195262"/>
            </a:xfrm>
            <a:custGeom>
              <a:avLst/>
              <a:gdLst>
                <a:gd name="T0" fmla="*/ 90 w 90"/>
                <a:gd name="T1" fmla="*/ 104 h 110"/>
                <a:gd name="T2" fmla="*/ 71 w 90"/>
                <a:gd name="T3" fmla="*/ 73 h 110"/>
                <a:gd name="T4" fmla="*/ 83 w 90"/>
                <a:gd name="T5" fmla="*/ 51 h 110"/>
                <a:gd name="T6" fmla="*/ 51 w 90"/>
                <a:gd name="T7" fmla="*/ 4 h 110"/>
                <a:gd name="T8" fmla="*/ 4 w 90"/>
                <a:gd name="T9" fmla="*/ 36 h 110"/>
                <a:gd name="T10" fmla="*/ 36 w 90"/>
                <a:gd name="T11" fmla="*/ 83 h 110"/>
                <a:gd name="T12" fmla="*/ 60 w 90"/>
                <a:gd name="T13" fmla="*/ 80 h 110"/>
                <a:gd name="T14" fmla="*/ 79 w 90"/>
                <a:gd name="T15" fmla="*/ 110 h 110"/>
                <a:gd name="T16" fmla="*/ 90 w 90"/>
                <a:gd name="T17" fmla="*/ 104 h 110"/>
                <a:gd name="T18" fmla="*/ 70 w 90"/>
                <a:gd name="T19" fmla="*/ 49 h 110"/>
                <a:gd name="T20" fmla="*/ 38 w 90"/>
                <a:gd name="T21" fmla="*/ 70 h 110"/>
                <a:gd name="T22" fmla="*/ 16 w 90"/>
                <a:gd name="T23" fmla="*/ 38 h 110"/>
                <a:gd name="T24" fmla="*/ 49 w 90"/>
                <a:gd name="T25" fmla="*/ 17 h 110"/>
                <a:gd name="T26" fmla="*/ 70 w 90"/>
                <a:gd name="T27" fmla="*/ 4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10">
                  <a:moveTo>
                    <a:pt x="90" y="104"/>
                  </a:moveTo>
                  <a:cubicBezTo>
                    <a:pt x="71" y="73"/>
                    <a:pt x="71" y="73"/>
                    <a:pt x="71" y="73"/>
                  </a:cubicBezTo>
                  <a:cubicBezTo>
                    <a:pt x="77" y="67"/>
                    <a:pt x="81" y="60"/>
                    <a:pt x="83" y="51"/>
                  </a:cubicBezTo>
                  <a:cubicBezTo>
                    <a:pt x="87" y="29"/>
                    <a:pt x="73" y="8"/>
                    <a:pt x="51" y="4"/>
                  </a:cubicBezTo>
                  <a:cubicBezTo>
                    <a:pt x="29" y="0"/>
                    <a:pt x="8" y="14"/>
                    <a:pt x="4" y="36"/>
                  </a:cubicBezTo>
                  <a:cubicBezTo>
                    <a:pt x="0" y="58"/>
                    <a:pt x="14" y="79"/>
                    <a:pt x="36" y="83"/>
                  </a:cubicBezTo>
                  <a:cubicBezTo>
                    <a:pt x="44" y="85"/>
                    <a:pt x="53" y="83"/>
                    <a:pt x="60" y="80"/>
                  </a:cubicBezTo>
                  <a:cubicBezTo>
                    <a:pt x="79" y="110"/>
                    <a:pt x="79" y="110"/>
                    <a:pt x="79" y="110"/>
                  </a:cubicBezTo>
                  <a:lnTo>
                    <a:pt x="90" y="104"/>
                  </a:lnTo>
                  <a:close/>
                  <a:moveTo>
                    <a:pt x="70" y="49"/>
                  </a:moveTo>
                  <a:cubicBezTo>
                    <a:pt x="67" y="63"/>
                    <a:pt x="53" y="73"/>
                    <a:pt x="38" y="70"/>
                  </a:cubicBezTo>
                  <a:cubicBezTo>
                    <a:pt x="23" y="68"/>
                    <a:pt x="14" y="53"/>
                    <a:pt x="16" y="38"/>
                  </a:cubicBezTo>
                  <a:cubicBezTo>
                    <a:pt x="19" y="24"/>
                    <a:pt x="34" y="14"/>
                    <a:pt x="49" y="17"/>
                  </a:cubicBezTo>
                  <a:cubicBezTo>
                    <a:pt x="63" y="19"/>
                    <a:pt x="73" y="34"/>
                    <a:pt x="70" y="49"/>
                  </a:cubicBezTo>
                  <a:close/>
                </a:path>
              </a:pathLst>
            </a:custGeom>
            <a:solidFill>
              <a:srgbClr val="8CB8F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7"/>
            <p:cNvSpPr/>
            <p:nvPr/>
          </p:nvSpPr>
          <p:spPr bwMode="auto">
            <a:xfrm>
              <a:off x="8455025" y="1873250"/>
              <a:ext cx="104775" cy="112712"/>
            </a:xfrm>
            <a:custGeom>
              <a:avLst/>
              <a:gdLst>
                <a:gd name="T0" fmla="*/ 49 w 59"/>
                <a:gd name="T1" fmla="*/ 11 h 63"/>
                <a:gd name="T2" fmla="*/ 11 w 59"/>
                <a:gd name="T3" fmla="*/ 11 h 63"/>
                <a:gd name="T4" fmla="*/ 10 w 59"/>
                <a:gd name="T5" fmla="*/ 52 h 63"/>
                <a:gd name="T6" fmla="*/ 48 w 59"/>
                <a:gd name="T7" fmla="*/ 52 h 63"/>
                <a:gd name="T8" fmla="*/ 49 w 59"/>
                <a:gd name="T9" fmla="*/ 11 h 63"/>
              </a:gdLst>
              <a:ahLst/>
              <a:cxnLst>
                <a:cxn ang="0">
                  <a:pos x="T0" y="T1"/>
                </a:cxn>
                <a:cxn ang="0">
                  <a:pos x="T2" y="T3"/>
                </a:cxn>
                <a:cxn ang="0">
                  <a:pos x="T4" y="T5"/>
                </a:cxn>
                <a:cxn ang="0">
                  <a:pos x="T6" y="T7"/>
                </a:cxn>
                <a:cxn ang="0">
                  <a:pos x="T8" y="T9"/>
                </a:cxn>
              </a:cxnLst>
              <a:rect l="0" t="0" r="r" b="b"/>
              <a:pathLst>
                <a:path w="59" h="63">
                  <a:moveTo>
                    <a:pt x="49" y="11"/>
                  </a:moveTo>
                  <a:cubicBezTo>
                    <a:pt x="39" y="0"/>
                    <a:pt x="22" y="0"/>
                    <a:pt x="11" y="11"/>
                  </a:cubicBezTo>
                  <a:cubicBezTo>
                    <a:pt x="0" y="22"/>
                    <a:pt x="0" y="40"/>
                    <a:pt x="10" y="52"/>
                  </a:cubicBezTo>
                  <a:cubicBezTo>
                    <a:pt x="20" y="63"/>
                    <a:pt x="37" y="63"/>
                    <a:pt x="48" y="52"/>
                  </a:cubicBezTo>
                  <a:cubicBezTo>
                    <a:pt x="59" y="41"/>
                    <a:pt x="59" y="22"/>
                    <a:pt x="49" y="11"/>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8"/>
            <p:cNvSpPr/>
            <p:nvPr/>
          </p:nvSpPr>
          <p:spPr bwMode="auto">
            <a:xfrm>
              <a:off x="8486775" y="1270000"/>
              <a:ext cx="301625" cy="649287"/>
            </a:xfrm>
            <a:custGeom>
              <a:avLst/>
              <a:gdLst>
                <a:gd name="T0" fmla="*/ 49 w 170"/>
                <a:gd name="T1" fmla="*/ 367 h 367"/>
                <a:gd name="T2" fmla="*/ 0 w 170"/>
                <a:gd name="T3" fmla="*/ 334 h 367"/>
                <a:gd name="T4" fmla="*/ 108 w 170"/>
                <a:gd name="T5" fmla="*/ 176 h 367"/>
                <a:gd name="T6" fmla="*/ 80 w 170"/>
                <a:gd name="T7" fmla="*/ 11 h 367"/>
                <a:gd name="T8" fmla="*/ 138 w 170"/>
                <a:gd name="T9" fmla="*/ 0 h 367"/>
                <a:gd name="T10" fmla="*/ 169 w 170"/>
                <a:gd name="T11" fmla="*/ 178 h 367"/>
                <a:gd name="T12" fmla="*/ 164 w 170"/>
                <a:gd name="T13" fmla="*/ 199 h 367"/>
                <a:gd name="T14" fmla="*/ 49 w 170"/>
                <a:gd name="T15" fmla="*/ 367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367">
                  <a:moveTo>
                    <a:pt x="49" y="367"/>
                  </a:moveTo>
                  <a:cubicBezTo>
                    <a:pt x="0" y="334"/>
                    <a:pt x="0" y="334"/>
                    <a:pt x="0" y="334"/>
                  </a:cubicBezTo>
                  <a:cubicBezTo>
                    <a:pt x="108" y="176"/>
                    <a:pt x="108" y="176"/>
                    <a:pt x="108" y="176"/>
                  </a:cubicBezTo>
                  <a:cubicBezTo>
                    <a:pt x="80" y="11"/>
                    <a:pt x="80" y="11"/>
                    <a:pt x="80" y="11"/>
                  </a:cubicBezTo>
                  <a:cubicBezTo>
                    <a:pt x="138" y="0"/>
                    <a:pt x="138" y="0"/>
                    <a:pt x="138" y="0"/>
                  </a:cubicBezTo>
                  <a:cubicBezTo>
                    <a:pt x="169" y="178"/>
                    <a:pt x="169" y="178"/>
                    <a:pt x="169" y="178"/>
                  </a:cubicBezTo>
                  <a:cubicBezTo>
                    <a:pt x="170" y="185"/>
                    <a:pt x="168" y="193"/>
                    <a:pt x="164" y="199"/>
                  </a:cubicBezTo>
                  <a:lnTo>
                    <a:pt x="49" y="367"/>
                  </a:lnTo>
                  <a:close/>
                </a:path>
              </a:pathLst>
            </a:custGeom>
            <a:solidFill>
              <a:srgbClr val="FFD47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任意多边形: 形状 86"/>
            <p:cNvSpPr/>
            <p:nvPr/>
          </p:nvSpPr>
          <p:spPr bwMode="auto">
            <a:xfrm flipH="1">
              <a:off x="8472189" y="1100733"/>
              <a:ext cx="117373" cy="183064"/>
            </a:xfrm>
            <a:custGeom>
              <a:avLst/>
              <a:gdLst>
                <a:gd name="connsiteX0" fmla="*/ 117373 w 117373"/>
                <a:gd name="connsiteY0" fmla="*/ 0 h 183064"/>
                <a:gd name="connsiteX1" fmla="*/ 43443 w 117373"/>
                <a:gd name="connsiteY1" fmla="*/ 183064 h 183064"/>
                <a:gd name="connsiteX2" fmla="*/ 19123 w 117373"/>
                <a:gd name="connsiteY2" fmla="*/ 159797 h 183064"/>
                <a:gd name="connsiteX3" fmla="*/ 1312 w 117373"/>
                <a:gd name="connsiteY3" fmla="*/ 83655 h 183064"/>
                <a:gd name="connsiteX4" fmla="*/ 77704 w 117373"/>
                <a:gd name="connsiteY4" fmla="*/ 1502 h 18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73" h="183064">
                  <a:moveTo>
                    <a:pt x="117373" y="0"/>
                  </a:moveTo>
                  <a:lnTo>
                    <a:pt x="43443" y="183064"/>
                  </a:lnTo>
                  <a:lnTo>
                    <a:pt x="19123" y="159797"/>
                  </a:lnTo>
                  <a:cubicBezTo>
                    <a:pt x="3983" y="138424"/>
                    <a:pt x="-3141" y="111262"/>
                    <a:pt x="1312" y="83655"/>
                  </a:cubicBezTo>
                  <a:cubicBezTo>
                    <a:pt x="7991" y="42245"/>
                    <a:pt x="38715" y="10853"/>
                    <a:pt x="77704" y="1502"/>
                  </a:cubicBezTo>
                  <a:close/>
                </a:path>
              </a:pathLst>
            </a:custGeom>
            <a:solidFill>
              <a:srgbClr val="072042"/>
            </a:solidFill>
            <a:ln>
              <a:noFill/>
            </a:ln>
          </p:spPr>
          <p:txBody>
            <a:bodyPr vert="horz" wrap="square" lIns="91440" tIns="45720" rIns="91440" bIns="45720" numCol="1" anchor="t" anchorCtr="0" compatLnSpc="1">
              <a:noAutofit/>
            </a:bodyPr>
            <a:lstStyle/>
            <a:p>
              <a:endParaRPr lang="zh-CN" altLang="en-US"/>
            </a:p>
          </p:txBody>
        </p:sp>
        <p:sp>
          <p:nvSpPr>
            <p:cNvPr id="53" name="Freeform 51"/>
            <p:cNvSpPr/>
            <p:nvPr/>
          </p:nvSpPr>
          <p:spPr bwMode="auto">
            <a:xfrm>
              <a:off x="8494713" y="1149350"/>
              <a:ext cx="61913" cy="63500"/>
            </a:xfrm>
            <a:custGeom>
              <a:avLst/>
              <a:gdLst>
                <a:gd name="T0" fmla="*/ 5 w 35"/>
                <a:gd name="T1" fmla="*/ 28 h 36"/>
                <a:gd name="T2" fmla="*/ 28 w 35"/>
                <a:gd name="T3" fmla="*/ 30 h 36"/>
                <a:gd name="T4" fmla="*/ 30 w 35"/>
                <a:gd name="T5" fmla="*/ 8 h 36"/>
                <a:gd name="T6" fmla="*/ 7 w 35"/>
                <a:gd name="T7" fmla="*/ 6 h 36"/>
                <a:gd name="T8" fmla="*/ 5 w 35"/>
                <a:gd name="T9" fmla="*/ 28 h 36"/>
              </a:gdLst>
              <a:ahLst/>
              <a:cxnLst>
                <a:cxn ang="0">
                  <a:pos x="T0" y="T1"/>
                </a:cxn>
                <a:cxn ang="0">
                  <a:pos x="T2" y="T3"/>
                </a:cxn>
                <a:cxn ang="0">
                  <a:pos x="T4" y="T5"/>
                </a:cxn>
                <a:cxn ang="0">
                  <a:pos x="T6" y="T7"/>
                </a:cxn>
                <a:cxn ang="0">
                  <a:pos x="T8" y="T9"/>
                </a:cxn>
              </a:cxnLst>
              <a:rect l="0" t="0" r="r" b="b"/>
              <a:pathLst>
                <a:path w="35" h="36">
                  <a:moveTo>
                    <a:pt x="5" y="28"/>
                  </a:moveTo>
                  <a:cubicBezTo>
                    <a:pt x="11" y="35"/>
                    <a:pt x="21" y="36"/>
                    <a:pt x="28" y="30"/>
                  </a:cubicBezTo>
                  <a:cubicBezTo>
                    <a:pt x="34" y="24"/>
                    <a:pt x="35" y="14"/>
                    <a:pt x="30" y="8"/>
                  </a:cubicBezTo>
                  <a:cubicBezTo>
                    <a:pt x="24" y="1"/>
                    <a:pt x="14" y="0"/>
                    <a:pt x="7" y="6"/>
                  </a:cubicBezTo>
                  <a:cubicBezTo>
                    <a:pt x="1" y="11"/>
                    <a:pt x="0" y="21"/>
                    <a:pt x="5" y="28"/>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2" name="文本框 91"/>
          <p:cNvSpPr txBox="1"/>
          <p:nvPr/>
        </p:nvSpPr>
        <p:spPr>
          <a:xfrm>
            <a:off x="1885100" y="1884277"/>
            <a:ext cx="2492991" cy="1015663"/>
          </a:xfrm>
          <a:prstGeom prst="rect">
            <a:avLst/>
          </a:prstGeom>
          <a:noFill/>
        </p:spPr>
        <p:txBody>
          <a:bodyPr wrap="none" rtlCol="0">
            <a:spAutoFit/>
          </a:bodyPr>
          <a:lstStyle/>
          <a:p>
            <a:pPr algn="ctr"/>
            <a:r>
              <a:rPr lang="zh-CN" altLang="en-US" sz="6000" dirty="0" smtClean="0">
                <a:ln w="76200">
                  <a:noFill/>
                </a:ln>
                <a:solidFill>
                  <a:schemeClr val="tx1">
                    <a:lumMod val="75000"/>
                    <a:lumOff val="25000"/>
                  </a:schemeClr>
                </a:solidFill>
                <a:latin typeface="微软雅黑" panose="020B0503020204020204" pitchFamily="34" charset="-122"/>
                <a:ea typeface="微软雅黑" panose="020B0503020204020204" pitchFamily="34" charset="-122"/>
              </a:rPr>
              <a:t>物联网</a:t>
            </a:r>
            <a:endParaRPr lang="en-US" altLang="zh-CN" sz="6000" dirty="0" smtClean="0">
              <a:ln w="76200">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矩形 471"/>
          <p:cNvSpPr>
            <a:spLocks noChangeArrowheads="1"/>
          </p:cNvSpPr>
          <p:nvPr/>
        </p:nvSpPr>
        <p:spPr bwMode="auto">
          <a:xfrm>
            <a:off x="1496322" y="3263139"/>
            <a:ext cx="3262432" cy="398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南大附中</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2022.12</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94" name="直接连接符 93"/>
          <p:cNvCxnSpPr/>
          <p:nvPr/>
        </p:nvCxnSpPr>
        <p:spPr>
          <a:xfrm>
            <a:off x="1559384" y="3230624"/>
            <a:ext cx="3015229" cy="0"/>
          </a:xfrm>
          <a:prstGeom prst="line">
            <a:avLst/>
          </a:prstGeom>
          <a:ln>
            <a:solidFill>
              <a:srgbClr val="538DD3"/>
            </a:solidFill>
          </a:ln>
        </p:spPr>
        <p:style>
          <a:lnRef idx="1">
            <a:schemeClr val="accent1"/>
          </a:lnRef>
          <a:fillRef idx="0">
            <a:schemeClr val="accent1"/>
          </a:fillRef>
          <a:effectRef idx="0">
            <a:schemeClr val="accent1"/>
          </a:effectRef>
          <a:fontRef idx="minor">
            <a:schemeClr val="tx1"/>
          </a:fontRef>
        </p:style>
      </p:cxnSp>
      <p:sp>
        <p:nvSpPr>
          <p:cNvPr id="95" name="L 形 94"/>
          <p:cNvSpPr/>
          <p:nvPr/>
        </p:nvSpPr>
        <p:spPr>
          <a:xfrm rot="10800000" flipH="1">
            <a:off x="1537147" y="1636967"/>
            <a:ext cx="2070907" cy="1439121"/>
          </a:xfrm>
          <a:prstGeom prst="corner">
            <a:avLst>
              <a:gd name="adj1" fmla="val 4369"/>
              <a:gd name="adj2" fmla="val 4298"/>
            </a:avLst>
          </a:pr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30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16" presetClass="entr" presetSubtype="37" fill="hold" nodeType="withEffect">
                                  <p:stCondLst>
                                    <p:cond delay="1500"/>
                                  </p:stCondLst>
                                  <p:childTnLst>
                                    <p:set>
                                      <p:cBhvr>
                                        <p:cTn id="9" dur="1" fill="hold">
                                          <p:stCondLst>
                                            <p:cond delay="0"/>
                                          </p:stCondLst>
                                        </p:cTn>
                                        <p:tgtEl>
                                          <p:spTgt spid="94"/>
                                        </p:tgtEl>
                                        <p:attrNameLst>
                                          <p:attrName>style.visibility</p:attrName>
                                        </p:attrNameLst>
                                      </p:cBhvr>
                                      <p:to>
                                        <p:strVal val="visible"/>
                                      </p:to>
                                    </p:set>
                                    <p:animEffect transition="in" filter="barn(outVertical)">
                                      <p:cBhvr>
                                        <p:cTn id="10" dur="500"/>
                                        <p:tgtEl>
                                          <p:spTgt spid="94"/>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1014653" y="1663662"/>
            <a:ext cx="2297930" cy="307777"/>
          </a:xfrm>
          <a:prstGeom prst="rect">
            <a:avLst/>
          </a:prstGeom>
        </p:spPr>
        <p:txBody>
          <a:bodyPr wrap="square">
            <a:spAutoFit/>
          </a:bodyPr>
          <a:lstStyle/>
          <a:p>
            <a:pPr algn="dist">
              <a:defRPr/>
            </a:pPr>
            <a:r>
              <a:rPr lang="en-US" altLang="zh-CN" sz="1400" spc="400" dirty="0">
                <a:solidFill>
                  <a:srgbClr val="F7C869"/>
                </a:solidFill>
                <a:latin typeface="微软雅黑" panose="020B0503020204020204" pitchFamily="34" charset="-122"/>
                <a:ea typeface="微软雅黑" panose="020B0503020204020204" pitchFamily="34" charset="-122"/>
              </a:rPr>
              <a:t>CONTENTS</a:t>
            </a:r>
            <a:endParaRPr lang="zh-CN" altLang="en-US" sz="1400" spc="400" dirty="0">
              <a:solidFill>
                <a:srgbClr val="F7C869"/>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cstate="print"/>
          <a:srcRect/>
          <a:stretch>
            <a:fillRect/>
          </a:stretch>
        </p:blipFill>
        <p:spPr bwMode="auto">
          <a:xfrm>
            <a:off x="484094" y="215153"/>
            <a:ext cx="11478409" cy="64976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ts val="3500"/>
              </a:lnSpc>
            </a:pPr>
            <a:endParaRPr lang="zh-CN" altLang="en-US"/>
          </a:p>
        </p:txBody>
      </p:sp>
      <p:grpSp>
        <p:nvGrpSpPr>
          <p:cNvPr id="8"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MH_Entry_1"/>
          <p:cNvSpPr/>
          <p:nvPr>
            <p:custDataLst>
              <p:tags r:id="rId2"/>
            </p:custDataLst>
          </p:nvPr>
        </p:nvSpPr>
        <p:spPr>
          <a:xfrm>
            <a:off x="602390" y="137832"/>
            <a:ext cx="1506109"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85000" lnSpcReduction="10000"/>
          </a:bodyPr>
          <a:lstStyle/>
          <a:p>
            <a:pPr algn="ct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物联网概念</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8434" name="Picture 2" descr="https://gimg2.baidu.com/image_search/src=http%3A%2F%2Fwww.yuntu.cn%2Fd%2Ffile%2F2001%2F6c97f23c2ff9dccb879291bc6fed12c3.jpg&amp;refer=http%3A%2F%2Fwww.yuntu.cn&amp;app=2002&amp;size=f9999,10000&amp;q=a80&amp;n=0&amp;g=0n&amp;fmt=auto?sec=1672487810&amp;t=ac4a7fb1823fed3015d508d850264b59"/>
          <p:cNvPicPr>
            <a:picLocks noChangeAspect="1" noChangeArrowheads="1"/>
          </p:cNvPicPr>
          <p:nvPr/>
        </p:nvPicPr>
        <p:blipFill>
          <a:blip r:embed="rId4" cstate="print"/>
          <a:srcRect/>
          <a:stretch>
            <a:fillRect/>
          </a:stretch>
        </p:blipFill>
        <p:spPr bwMode="auto">
          <a:xfrm>
            <a:off x="172121" y="1290916"/>
            <a:ext cx="4725384" cy="3905027"/>
          </a:xfrm>
          <a:prstGeom prst="rect">
            <a:avLst/>
          </a:prstGeom>
          <a:noFill/>
        </p:spPr>
      </p:pic>
      <p:sp>
        <p:nvSpPr>
          <p:cNvPr id="12" name="TextBox 11"/>
          <p:cNvSpPr txBox="1"/>
          <p:nvPr/>
        </p:nvSpPr>
        <p:spPr>
          <a:xfrm>
            <a:off x="4389120" y="1269403"/>
            <a:ext cx="7347473" cy="3816429"/>
          </a:xfrm>
          <a:prstGeom prst="rect">
            <a:avLst/>
          </a:prstGeom>
          <a:noFill/>
        </p:spPr>
        <p:txBody>
          <a:bodyPr wrap="square" rtlCol="0">
            <a:spAutoFit/>
          </a:bodyPr>
          <a:lstStyle/>
          <a:p>
            <a:r>
              <a:rPr lang="zh-CN" altLang="zh-CN" sz="2800" dirty="0" smtClean="0"/>
              <a:t>物联网的概念最早于</a:t>
            </a:r>
            <a:r>
              <a:rPr lang="en-US" altLang="zh-CN" sz="2800" dirty="0" smtClean="0"/>
              <a:t>1999</a:t>
            </a:r>
            <a:r>
              <a:rPr lang="zh-CN" altLang="zh-CN" sz="2800" dirty="0" smtClean="0"/>
              <a:t>年由麻省理工学院提出。</a:t>
            </a:r>
          </a:p>
          <a:p>
            <a:r>
              <a:rPr lang="zh-CN" altLang="zh-CN" sz="2800" dirty="0" smtClean="0"/>
              <a:t>国际电信联盟将</a:t>
            </a:r>
            <a:r>
              <a:rPr lang="zh-CN" altLang="zh-CN" sz="2800" dirty="0" smtClean="0">
                <a:solidFill>
                  <a:srgbClr val="FF0000"/>
                </a:solidFill>
              </a:rPr>
              <a:t>物联网定义</a:t>
            </a:r>
            <a:r>
              <a:rPr lang="zh-CN" altLang="zh-CN" sz="2800" dirty="0" smtClean="0"/>
              <a:t>为：通过二维码识读设备、射频识别</a:t>
            </a:r>
            <a:r>
              <a:rPr lang="zh-CN" altLang="zh-CN" sz="2800" dirty="0" smtClean="0"/>
              <a:t>装置</a:t>
            </a:r>
            <a:r>
              <a:rPr lang="en-US" altLang="zh-CN" sz="2800" dirty="0" smtClean="0"/>
              <a:t>(RFID)</a:t>
            </a:r>
            <a:r>
              <a:rPr lang="zh-CN" altLang="zh-CN" sz="2800" dirty="0" smtClean="0"/>
              <a:t>、</a:t>
            </a:r>
            <a:r>
              <a:rPr lang="zh-CN" altLang="zh-CN" sz="2800" dirty="0" smtClean="0"/>
              <a:t>红外线感应器、全球定位系统和激光扫描器等信息</a:t>
            </a:r>
            <a:r>
              <a:rPr lang="zh-CN" altLang="zh-CN" sz="2800" dirty="0" smtClean="0">
                <a:solidFill>
                  <a:srgbClr val="FF0000"/>
                </a:solidFill>
              </a:rPr>
              <a:t>传感设备</a:t>
            </a:r>
            <a:r>
              <a:rPr lang="zh-CN" altLang="zh-CN" sz="2800" dirty="0" smtClean="0"/>
              <a:t>，按约定的协议，将任何</a:t>
            </a:r>
            <a:r>
              <a:rPr lang="zh-CN" altLang="zh-CN" sz="2800" dirty="0" smtClean="0">
                <a:solidFill>
                  <a:srgbClr val="FF0000"/>
                </a:solidFill>
              </a:rPr>
              <a:t>物品与互联网相连接</a:t>
            </a:r>
            <a:r>
              <a:rPr lang="zh-CN" altLang="zh-CN" sz="2800" dirty="0" smtClean="0"/>
              <a:t>，进行信息交换和通信，以实现智化识别、定位、跟踪、监控和管理的一种网络。</a:t>
            </a: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ts val="3500"/>
              </a:lnSpc>
            </a:pPr>
            <a:endParaRPr lang="zh-CN" altLang="en-US"/>
          </a:p>
        </p:txBody>
      </p:sp>
      <p:grpSp>
        <p:nvGrpSpPr>
          <p:cNvPr id="3"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MH_Entry_1"/>
          <p:cNvSpPr/>
          <p:nvPr>
            <p:custDataLst>
              <p:tags r:id="rId2"/>
            </p:custDataLst>
          </p:nvPr>
        </p:nvSpPr>
        <p:spPr>
          <a:xfrm>
            <a:off x="602391" y="137832"/>
            <a:ext cx="2033233"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85000" lnSpcReduction="10000"/>
          </a:bodyPr>
          <a:lstStyle/>
          <a:p>
            <a:pPr algn="ct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物联网技术特征</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6" name="图片 25" descr="7.jpg"/>
          <p:cNvPicPr>
            <a:picLocks noChangeAspect="1"/>
          </p:cNvPicPr>
          <p:nvPr/>
        </p:nvPicPr>
        <p:blipFill>
          <a:blip r:embed="rId4" cstate="print"/>
          <a:stretch>
            <a:fillRect/>
          </a:stretch>
        </p:blipFill>
        <p:spPr>
          <a:xfrm>
            <a:off x="742278" y="607466"/>
            <a:ext cx="10789920" cy="60320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ts val="3500"/>
              </a:lnSpc>
            </a:pPr>
            <a:endParaRPr lang="zh-CN" altLang="en-US"/>
          </a:p>
        </p:txBody>
      </p:sp>
      <p:grpSp>
        <p:nvGrpSpPr>
          <p:cNvPr id="3"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MH_Entry_1"/>
          <p:cNvSpPr/>
          <p:nvPr>
            <p:custDataLst>
              <p:tags r:id="rId2"/>
            </p:custDataLst>
          </p:nvPr>
        </p:nvSpPr>
        <p:spPr>
          <a:xfrm>
            <a:off x="602390" y="137832"/>
            <a:ext cx="1506109"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85000" lnSpcReduction="10000"/>
          </a:bodyPr>
          <a:lstStyle/>
          <a:p>
            <a:pPr algn="ct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物联网结构</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bwMode="auto">
          <a:xfrm>
            <a:off x="2119274" y="874956"/>
            <a:ext cx="7756246" cy="5601148"/>
            <a:chOff x="4562896" y="1561377"/>
            <a:chExt cx="3405188" cy="2412755"/>
          </a:xfrm>
        </p:grpSpPr>
        <p:pic>
          <p:nvPicPr>
            <p:cNvPr id="14" name="图片 26" descr="图形用户界面, 应用程序, 网站&#10;&#10;描述已自动生成"/>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62896" y="1910382"/>
              <a:ext cx="3405188" cy="206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文本框 33"/>
            <p:cNvSpPr txBox="1">
              <a:spLocks noChangeArrowheads="1"/>
            </p:cNvSpPr>
            <p:nvPr/>
          </p:nvSpPr>
          <p:spPr bwMode="auto">
            <a:xfrm>
              <a:off x="5599087" y="1561377"/>
              <a:ext cx="1766812" cy="225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eaLnBrk="0" fontAlgn="base" hangingPunct="0">
                <a:spcBef>
                  <a:spcPct val="0"/>
                </a:spcBef>
                <a:spcAft>
                  <a:spcPct val="0"/>
                </a:spcAft>
                <a:defRPr>
                  <a:solidFill>
                    <a:schemeClr val="tx1"/>
                  </a:solidFill>
                  <a:latin typeface="Calibri" panose="020F0502020204030204" charset="0"/>
                </a:defRPr>
              </a:lvl6pPr>
              <a:lvl7pPr marL="2971800" indent="-228600" defTabSz="457200" eaLnBrk="0" fontAlgn="base" hangingPunct="0">
                <a:spcBef>
                  <a:spcPct val="0"/>
                </a:spcBef>
                <a:spcAft>
                  <a:spcPct val="0"/>
                </a:spcAft>
                <a:defRPr>
                  <a:solidFill>
                    <a:schemeClr val="tx1"/>
                  </a:solidFill>
                  <a:latin typeface="Calibri" panose="020F0502020204030204" charset="0"/>
                </a:defRPr>
              </a:lvl7pPr>
              <a:lvl8pPr marL="3429000" indent="-228600" defTabSz="457200" eaLnBrk="0" fontAlgn="base" hangingPunct="0">
                <a:spcBef>
                  <a:spcPct val="0"/>
                </a:spcBef>
                <a:spcAft>
                  <a:spcPct val="0"/>
                </a:spcAft>
                <a:defRPr>
                  <a:solidFill>
                    <a:schemeClr val="tx1"/>
                  </a:solidFill>
                  <a:latin typeface="Calibri" panose="020F0502020204030204" charset="0"/>
                </a:defRPr>
              </a:lvl8pPr>
              <a:lvl9pPr marL="3886200" indent="-228600" defTabSz="457200" eaLnBrk="0" fontAlgn="base" hangingPunct="0">
                <a:spcBef>
                  <a:spcPct val="0"/>
                </a:spcBef>
                <a:spcAft>
                  <a:spcPct val="0"/>
                </a:spcAft>
                <a:defRPr>
                  <a:solidFill>
                    <a:schemeClr val="tx1"/>
                  </a:solidFill>
                  <a:latin typeface="Calibri" panose="020F0502020204030204" charset="0"/>
                </a:defRPr>
              </a:lvl9pPr>
            </a:lstStyle>
            <a:p>
              <a:pPr eaLnBrk="1" hangingPunct="1"/>
              <a:r>
                <a:rPr lang="zh-CN" altLang="en-US" sz="2000" b="1" dirty="0"/>
                <a:t>物联网的网络架构</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ts val="3500"/>
              </a:lnSpc>
            </a:pPr>
            <a:endParaRPr lang="zh-CN" altLang="en-US"/>
          </a:p>
        </p:txBody>
      </p:sp>
      <p:grpSp>
        <p:nvGrpSpPr>
          <p:cNvPr id="3"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MH_Entry_1"/>
          <p:cNvSpPr/>
          <p:nvPr>
            <p:custDataLst>
              <p:tags r:id="rId2"/>
            </p:custDataLst>
          </p:nvPr>
        </p:nvSpPr>
        <p:spPr>
          <a:xfrm>
            <a:off x="602390" y="137832"/>
            <a:ext cx="1506109"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85000" lnSpcReduction="10000"/>
          </a:bodyPr>
          <a:lstStyle/>
          <a:p>
            <a:pPr algn="ct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物联网技术</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1204855" y="1183341"/>
            <a:ext cx="10241281" cy="4401205"/>
          </a:xfrm>
          <a:prstGeom prst="rect">
            <a:avLst/>
          </a:prstGeom>
          <a:noFill/>
        </p:spPr>
        <p:txBody>
          <a:bodyPr wrap="square" rtlCol="0">
            <a:spAutoFit/>
          </a:bodyPr>
          <a:lstStyle/>
          <a:p>
            <a:r>
              <a:rPr lang="en-US" altLang="zh-CN" sz="2800" dirty="0" smtClean="0"/>
              <a:t>1.</a:t>
            </a:r>
            <a:r>
              <a:rPr lang="zh-CN" altLang="en-US" sz="2800" dirty="0" smtClean="0"/>
              <a:t>传感技术</a:t>
            </a:r>
            <a:endParaRPr lang="en-US" altLang="zh-CN" sz="2800" dirty="0" smtClean="0"/>
          </a:p>
          <a:p>
            <a:r>
              <a:rPr lang="zh-CN" altLang="en-US" sz="2800" dirty="0" smtClean="0"/>
              <a:t>（</a:t>
            </a:r>
            <a:r>
              <a:rPr lang="en-US" altLang="zh-CN" sz="2800" dirty="0" smtClean="0"/>
              <a:t>1</a:t>
            </a:r>
            <a:r>
              <a:rPr lang="zh-CN" altLang="en-US" sz="2800" dirty="0" smtClean="0"/>
              <a:t>）</a:t>
            </a:r>
            <a:r>
              <a:rPr lang="zh-CN" altLang="zh-CN" sz="2800" dirty="0" smtClean="0"/>
              <a:t>传感器的功能与人类五官的功能大致对应如下：</a:t>
            </a:r>
          </a:p>
          <a:p>
            <a:r>
              <a:rPr lang="zh-CN" altLang="zh-CN" sz="2800" dirty="0" smtClean="0"/>
              <a:t>光敏传感器</a:t>
            </a:r>
            <a:r>
              <a:rPr lang="en-US" altLang="zh-CN" sz="2800" dirty="0" smtClean="0"/>
              <a:t>----</a:t>
            </a:r>
            <a:r>
              <a:rPr lang="zh-CN" altLang="zh-CN" sz="2800" dirty="0" smtClean="0"/>
              <a:t>视觉</a:t>
            </a:r>
          </a:p>
          <a:p>
            <a:r>
              <a:rPr lang="zh-CN" altLang="zh-CN" sz="2800" dirty="0" smtClean="0"/>
              <a:t>声敏传感器</a:t>
            </a:r>
            <a:r>
              <a:rPr lang="en-US" altLang="zh-CN" sz="2800" dirty="0" smtClean="0"/>
              <a:t>----</a:t>
            </a:r>
            <a:r>
              <a:rPr lang="zh-CN" altLang="zh-CN" sz="2800" dirty="0" smtClean="0"/>
              <a:t>听觉</a:t>
            </a:r>
          </a:p>
          <a:p>
            <a:r>
              <a:rPr lang="zh-CN" altLang="zh-CN" sz="2800" dirty="0" smtClean="0"/>
              <a:t>气敏传感器</a:t>
            </a:r>
            <a:r>
              <a:rPr lang="en-US" altLang="zh-CN" sz="2800" dirty="0" smtClean="0"/>
              <a:t>----</a:t>
            </a:r>
            <a:r>
              <a:rPr lang="zh-CN" altLang="zh-CN" sz="2800" dirty="0" smtClean="0"/>
              <a:t>嗅觉</a:t>
            </a:r>
          </a:p>
          <a:p>
            <a:r>
              <a:rPr lang="zh-CN" altLang="zh-CN" sz="2800" dirty="0" smtClean="0"/>
              <a:t>化学传感器</a:t>
            </a:r>
            <a:r>
              <a:rPr lang="en-US" altLang="zh-CN" sz="2800" dirty="0" smtClean="0"/>
              <a:t>----</a:t>
            </a:r>
            <a:r>
              <a:rPr lang="zh-CN" altLang="zh-CN" sz="2800" dirty="0" smtClean="0"/>
              <a:t>味觉</a:t>
            </a:r>
          </a:p>
          <a:p>
            <a:r>
              <a:rPr lang="zh-CN" altLang="zh-CN" sz="2800" dirty="0" smtClean="0"/>
              <a:t>压敏传感器、热敏传感器</a:t>
            </a:r>
            <a:r>
              <a:rPr lang="en-US" altLang="zh-CN" sz="2800" dirty="0" smtClean="0"/>
              <a:t>----</a:t>
            </a:r>
            <a:r>
              <a:rPr lang="zh-CN" altLang="zh-CN" sz="2800" dirty="0" smtClean="0"/>
              <a:t>触觉</a:t>
            </a:r>
          </a:p>
          <a:p>
            <a:r>
              <a:rPr lang="zh-CN" altLang="zh-CN" sz="2800" dirty="0" smtClean="0"/>
              <a:t>（</a:t>
            </a:r>
            <a:r>
              <a:rPr lang="en-US" altLang="zh-CN" sz="2800" dirty="0" smtClean="0"/>
              <a:t>2</a:t>
            </a:r>
            <a:r>
              <a:rPr lang="zh-CN" altLang="zh-CN" sz="2800" dirty="0" smtClean="0"/>
              <a:t>）常见的传感器</a:t>
            </a:r>
          </a:p>
          <a:p>
            <a:r>
              <a:rPr lang="zh-CN" altLang="zh-CN" sz="2800" dirty="0" smtClean="0"/>
              <a:t>位移传感器、形变传感器、重力传感器、加速度传感器、湿度传感器、温度传感器、超声波测距传感器等</a:t>
            </a:r>
            <a:r>
              <a:rPr lang="zh-CN" altLang="zh-CN" dirty="0" smtClean="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ts val="3500"/>
              </a:lnSpc>
            </a:pPr>
            <a:endParaRPr lang="zh-CN" altLang="en-US"/>
          </a:p>
        </p:txBody>
      </p:sp>
      <p:grpSp>
        <p:nvGrpSpPr>
          <p:cNvPr id="3"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MH_Entry_1"/>
          <p:cNvSpPr/>
          <p:nvPr>
            <p:custDataLst>
              <p:tags r:id="rId2"/>
            </p:custDataLst>
          </p:nvPr>
        </p:nvSpPr>
        <p:spPr>
          <a:xfrm>
            <a:off x="602390" y="137832"/>
            <a:ext cx="1506109"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85000" lnSpcReduction="10000"/>
          </a:bodyPr>
          <a:lstStyle/>
          <a:p>
            <a:pPr algn="ct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物联网技术</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1161824" y="785308"/>
            <a:ext cx="10241281" cy="3539430"/>
          </a:xfrm>
          <a:prstGeom prst="rect">
            <a:avLst/>
          </a:prstGeom>
          <a:noFill/>
        </p:spPr>
        <p:txBody>
          <a:bodyPr wrap="square" rtlCol="0">
            <a:spAutoFit/>
          </a:bodyPr>
          <a:lstStyle/>
          <a:p>
            <a:r>
              <a:rPr lang="en-US" altLang="zh-CN" sz="2800" dirty="0" smtClean="0"/>
              <a:t>2.</a:t>
            </a:r>
            <a:r>
              <a:rPr lang="zh-CN" altLang="en-US" sz="2800" dirty="0" smtClean="0"/>
              <a:t>射频识别技术（</a:t>
            </a:r>
            <a:r>
              <a:rPr lang="en-US" altLang="zh-CN" sz="2800" dirty="0" smtClean="0"/>
              <a:t>RFID</a:t>
            </a:r>
            <a:r>
              <a:rPr lang="zh-CN" altLang="en-US" sz="2800" dirty="0" smtClean="0"/>
              <a:t>）</a:t>
            </a:r>
            <a:endParaRPr lang="en-US" altLang="zh-CN" sz="2800" dirty="0" smtClean="0"/>
          </a:p>
          <a:p>
            <a:r>
              <a:rPr lang="zh-CN" altLang="zh-CN" sz="2800" dirty="0" smtClean="0"/>
              <a:t>射频识别技术是一种无线通信技术，可以通过无线电信号识别特定目标并读写相关数据，而且识别系统与特定目标之间无须建立机械或者光学接触。</a:t>
            </a:r>
          </a:p>
          <a:p>
            <a:r>
              <a:rPr lang="en-US" altLang="zh-CN" sz="2800" dirty="0" smtClean="0"/>
              <a:t>RFID</a:t>
            </a:r>
            <a:r>
              <a:rPr lang="zh-CN" altLang="zh-CN" sz="2800" dirty="0" smtClean="0"/>
              <a:t>系统由五个组件构成，包括传送器、接收器、微处理器、天线和标签。传送器、接收器和微处理器通常都被封装在一起，统称为阅读器，因此通常</a:t>
            </a:r>
            <a:r>
              <a:rPr lang="en-US" altLang="zh-CN" sz="2800" dirty="0" smtClean="0"/>
              <a:t>RFID</a:t>
            </a:r>
            <a:r>
              <a:rPr lang="zh-CN" altLang="zh-CN" sz="2800" dirty="0" smtClean="0"/>
              <a:t>系统分为阅读器、天线和标签三大组件。应用：</a:t>
            </a:r>
            <a:r>
              <a:rPr lang="zh-CN" altLang="zh-CN" sz="2800" dirty="0" smtClean="0">
                <a:solidFill>
                  <a:srgbClr val="FF0000"/>
                </a:solidFill>
              </a:rPr>
              <a:t>公交卡、门禁卡、二代身份证</a:t>
            </a:r>
            <a:r>
              <a:rPr lang="zh-CN" altLang="zh-CN" sz="2800" dirty="0" smtClean="0"/>
              <a:t>等。</a:t>
            </a:r>
            <a:endParaRPr lang="zh-CN" altLang="zh-CN" sz="2800" dirty="0"/>
          </a:p>
        </p:txBody>
      </p:sp>
      <p:pic>
        <p:nvPicPr>
          <p:cNvPr id="63490" name="Picture 2" descr="https://gimg2.baidu.com/image_search/src=http%3A%2F%2Fwww.mwrf.net%2Fuploadfile%2F2012%2F1006%2F20121006102742711.jpg&amp;refer=http%3A%2F%2Fwww.mwrf.net&amp;app=2002&amp;size=f9999,10000&amp;q=a80&amp;n=0&amp;g=0n&amp;fmt=auto?sec=1672489526&amp;t=7abe2b07148997a3a1300216f7b1ea9f"/>
          <p:cNvPicPr>
            <a:picLocks noChangeAspect="1" noChangeArrowheads="1"/>
          </p:cNvPicPr>
          <p:nvPr/>
        </p:nvPicPr>
        <p:blipFill>
          <a:blip r:embed="rId4" cstate="print"/>
          <a:srcRect/>
          <a:stretch>
            <a:fillRect/>
          </a:stretch>
        </p:blipFill>
        <p:spPr bwMode="auto">
          <a:xfrm>
            <a:off x="3243019" y="4363701"/>
            <a:ext cx="5761131" cy="21621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ts val="3500"/>
              </a:lnSpc>
            </a:pPr>
            <a:endParaRPr lang="zh-CN" altLang="en-US"/>
          </a:p>
        </p:txBody>
      </p:sp>
      <p:grpSp>
        <p:nvGrpSpPr>
          <p:cNvPr id="3"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MH_Entry_1"/>
          <p:cNvSpPr/>
          <p:nvPr>
            <p:custDataLst>
              <p:tags r:id="rId2"/>
            </p:custDataLst>
          </p:nvPr>
        </p:nvSpPr>
        <p:spPr>
          <a:xfrm>
            <a:off x="602390" y="137832"/>
            <a:ext cx="1506109"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85000" lnSpcReduction="10000"/>
          </a:bodyPr>
          <a:lstStyle/>
          <a:p>
            <a:pPr algn="ct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物联网技术</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720762" y="817581"/>
            <a:ext cx="11026589" cy="5447645"/>
          </a:xfrm>
          <a:prstGeom prst="rect">
            <a:avLst/>
          </a:prstGeom>
          <a:noFill/>
        </p:spPr>
        <p:txBody>
          <a:bodyPr wrap="square" rtlCol="0">
            <a:spAutoFit/>
          </a:bodyPr>
          <a:lstStyle/>
          <a:p>
            <a:r>
              <a:rPr lang="en-US" altLang="zh-CN" sz="2800" dirty="0" smtClean="0"/>
              <a:t>3.</a:t>
            </a:r>
            <a:r>
              <a:rPr lang="zh-CN" altLang="zh-CN" sz="2800" dirty="0" smtClean="0"/>
              <a:t>嵌入式系统技术</a:t>
            </a:r>
            <a:endParaRPr lang="en-US" altLang="zh-CN" sz="2800" dirty="0" smtClean="0"/>
          </a:p>
          <a:p>
            <a:r>
              <a:rPr lang="zh-CN" altLang="zh-CN" sz="2400" dirty="0" smtClean="0">
                <a:latin typeface="华文新魏" pitchFamily="2" charset="-122"/>
                <a:ea typeface="华文新魏" pitchFamily="2" charset="-122"/>
              </a:rPr>
              <a:t>嵌入式系统技术是指以应用为中心、以计算机技术为基础、软件硬件可裁剪，适应应用系统对功能、可靠性、成本、体积、功耗严格要求的专用计算机系统。嵌入式系统技术的应用几乎无处不在，移动电话、家用电器、汽车等都有它的踪影。</a:t>
            </a:r>
            <a:endParaRPr lang="en-US" altLang="zh-CN" sz="2400" dirty="0" smtClean="0">
              <a:latin typeface="华文新魏" pitchFamily="2" charset="-122"/>
              <a:ea typeface="华文新魏" pitchFamily="2" charset="-122"/>
            </a:endParaRPr>
          </a:p>
          <a:p>
            <a:r>
              <a:rPr lang="en-US" altLang="zh-CN" sz="2800" dirty="0" smtClean="0"/>
              <a:t>4.</a:t>
            </a:r>
            <a:r>
              <a:rPr lang="zh-CN" altLang="zh-CN" sz="2800" dirty="0" smtClean="0"/>
              <a:t>移动通信技术</a:t>
            </a:r>
            <a:endParaRPr lang="en-US" altLang="zh-CN" sz="2800" dirty="0" smtClean="0"/>
          </a:p>
          <a:p>
            <a:r>
              <a:rPr lang="en-US" altLang="zh-CN" sz="2800" dirty="0" smtClean="0"/>
              <a:t>5.</a:t>
            </a:r>
            <a:r>
              <a:rPr lang="zh-CN" altLang="zh-CN" sz="2800" dirty="0" smtClean="0"/>
              <a:t>计算机网络技术</a:t>
            </a:r>
            <a:endParaRPr lang="en-US" altLang="zh-CN" sz="2800" dirty="0" smtClean="0"/>
          </a:p>
          <a:p>
            <a:r>
              <a:rPr lang="en-US" altLang="zh-CN" sz="2800" dirty="0" smtClean="0"/>
              <a:t>6.</a:t>
            </a:r>
            <a:r>
              <a:rPr lang="zh-CN" altLang="zh-CN" sz="2800" dirty="0" smtClean="0"/>
              <a:t>智能数据处理技术</a:t>
            </a:r>
            <a:endParaRPr lang="en-US" altLang="zh-CN" sz="2800" dirty="0" smtClean="0"/>
          </a:p>
          <a:p>
            <a:r>
              <a:rPr lang="zh-CN" altLang="zh-CN" sz="2400" dirty="0" smtClean="0">
                <a:latin typeface="华文新魏" pitchFamily="2" charset="-122"/>
                <a:ea typeface="华文新魏" pitchFamily="2" charset="-122"/>
              </a:rPr>
              <a:t>包括信息融合、中间件与应用软件、海量数据存储与搜索、数据挖掘与知识发现</a:t>
            </a:r>
            <a:endParaRPr lang="en-US" altLang="zh-CN" sz="2400" dirty="0" smtClean="0">
              <a:latin typeface="华文新魏" pitchFamily="2" charset="-122"/>
              <a:ea typeface="华文新魏" pitchFamily="2" charset="-122"/>
            </a:endParaRPr>
          </a:p>
          <a:p>
            <a:r>
              <a:rPr lang="en-US" altLang="zh-CN" sz="2800" dirty="0" smtClean="0"/>
              <a:t>7.</a:t>
            </a:r>
            <a:r>
              <a:rPr lang="zh-CN" altLang="zh-CN" sz="2800" dirty="0" smtClean="0"/>
              <a:t>智能控制技术</a:t>
            </a:r>
            <a:endParaRPr lang="en-US" altLang="zh-CN" sz="2800" dirty="0" smtClean="0"/>
          </a:p>
          <a:p>
            <a:r>
              <a:rPr lang="zh-CN" altLang="zh-CN" sz="2400" dirty="0" smtClean="0">
                <a:latin typeface="华文新魏" pitchFamily="2" charset="-122"/>
                <a:ea typeface="华文新魏" pitchFamily="2" charset="-122"/>
              </a:rPr>
              <a:t>包括环境感知技术、规划与决策、智能控制方法</a:t>
            </a:r>
            <a:endParaRPr lang="en-US" altLang="zh-CN" sz="2400" dirty="0" smtClean="0">
              <a:latin typeface="华文新魏" pitchFamily="2" charset="-122"/>
              <a:ea typeface="华文新魏" pitchFamily="2" charset="-122"/>
            </a:endParaRPr>
          </a:p>
          <a:p>
            <a:r>
              <a:rPr lang="en-US" altLang="zh-CN" sz="2800" dirty="0" smtClean="0"/>
              <a:t>8.</a:t>
            </a:r>
            <a:r>
              <a:rPr lang="zh-CN" altLang="zh-CN" sz="2800" dirty="0" smtClean="0"/>
              <a:t>位置服务技术</a:t>
            </a:r>
            <a:endParaRPr lang="en-US" altLang="zh-CN" sz="2800" dirty="0" smtClean="0"/>
          </a:p>
          <a:p>
            <a:r>
              <a:rPr lang="en-US" altLang="zh-CN" sz="2800" dirty="0" smtClean="0"/>
              <a:t>9.</a:t>
            </a:r>
            <a:r>
              <a:rPr lang="zh-CN" altLang="zh-CN" sz="2800" dirty="0" smtClean="0"/>
              <a:t>云计算技术</a:t>
            </a:r>
            <a:endParaRPr lang="en-US" altLang="zh-CN" sz="2800" dirty="0" smtClean="0"/>
          </a:p>
          <a:p>
            <a:r>
              <a:rPr lang="en-US" altLang="zh-CN" sz="2800" dirty="0" smtClean="0"/>
              <a:t>10.</a:t>
            </a:r>
            <a:r>
              <a:rPr lang="zh-CN" altLang="zh-CN" sz="2800" dirty="0" smtClean="0"/>
              <a:t>信息安全技术</a:t>
            </a:r>
            <a:endParaRPr lang="zh-CN" altLang="zh-C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6"/>
          <p:cNvSpPr txBox="1">
            <a:spLocks noChangeArrowheads="1"/>
          </p:cNvSpPr>
          <p:nvPr/>
        </p:nvSpPr>
        <p:spPr bwMode="auto">
          <a:xfrm>
            <a:off x="4689882" y="4748831"/>
            <a:ext cx="28674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a:r>
              <a:rPr lang="it-IT" altLang="zh-CN" sz="1200" dirty="0">
                <a:solidFill>
                  <a:srgbClr val="F7C869"/>
                </a:solidFill>
                <a:latin typeface="微软雅黑" panose="020B0503020204020204" pitchFamily="34" charset="-122"/>
                <a:ea typeface="微软雅黑" panose="020B0503020204020204" pitchFamily="34" charset="-122"/>
              </a:rPr>
              <a:t>THANK YOU FOR WATCHING</a:t>
            </a:r>
          </a:p>
        </p:txBody>
      </p:sp>
      <p:cxnSp>
        <p:nvCxnSpPr>
          <p:cNvPr id="6" name="直接连接符 5"/>
          <p:cNvCxnSpPr/>
          <p:nvPr/>
        </p:nvCxnSpPr>
        <p:spPr>
          <a:xfrm>
            <a:off x="4807255" y="4737590"/>
            <a:ext cx="2615418" cy="0"/>
          </a:xfrm>
          <a:prstGeom prst="line">
            <a:avLst/>
          </a:prstGeom>
          <a:ln>
            <a:solidFill>
              <a:srgbClr val="273B56"/>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645032" y="3872214"/>
            <a:ext cx="2954655" cy="923330"/>
          </a:xfrm>
          <a:prstGeom prst="rect">
            <a:avLst/>
          </a:prstGeom>
          <a:noFill/>
        </p:spPr>
        <p:txBody>
          <a:bodyPr wrap="none" rtlCol="0">
            <a:spAutoFit/>
          </a:bodyPr>
          <a:lstStyle/>
          <a:p>
            <a:r>
              <a:rPr lang="zh-CN" altLang="en-US" sz="5400" dirty="0">
                <a:ln w="76200">
                  <a:noFill/>
                </a:ln>
                <a:solidFill>
                  <a:schemeClr val="tx1">
                    <a:lumMod val="75000"/>
                    <a:lumOff val="25000"/>
                  </a:schemeClr>
                </a:solidFill>
                <a:latin typeface="微软雅黑" panose="020B0503020204020204" pitchFamily="34" charset="-122"/>
                <a:ea typeface="微软雅黑" panose="020B0503020204020204" pitchFamily="34" charset="-122"/>
              </a:rPr>
              <a:t>谢谢欣赏</a:t>
            </a:r>
          </a:p>
        </p:txBody>
      </p:sp>
      <p:sp>
        <p:nvSpPr>
          <p:cNvPr id="8" name="L 形 7"/>
          <p:cNvSpPr/>
          <p:nvPr/>
        </p:nvSpPr>
        <p:spPr>
          <a:xfrm rot="10800000" flipH="1">
            <a:off x="4262879" y="3702331"/>
            <a:ext cx="2448689" cy="1127095"/>
          </a:xfrm>
          <a:prstGeom prst="corner">
            <a:avLst>
              <a:gd name="adj1" fmla="val 1956"/>
              <a:gd name="adj2" fmla="val 1885"/>
            </a:avLst>
          </a:prstGeom>
          <a:solidFill>
            <a:srgbClr val="072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L 形 8"/>
          <p:cNvSpPr/>
          <p:nvPr/>
        </p:nvSpPr>
        <p:spPr>
          <a:xfrm flipH="1">
            <a:off x="5434450" y="4145057"/>
            <a:ext cx="2448689" cy="1127095"/>
          </a:xfrm>
          <a:prstGeom prst="corner">
            <a:avLst>
              <a:gd name="adj1" fmla="val 1956"/>
              <a:gd name="adj2" fmla="val 1885"/>
            </a:avLst>
          </a:prstGeom>
          <a:solidFill>
            <a:srgbClr val="072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合 82"/>
          <p:cNvGrpSpPr/>
          <p:nvPr/>
        </p:nvGrpSpPr>
        <p:grpSpPr>
          <a:xfrm>
            <a:off x="4788205" y="1218185"/>
            <a:ext cx="2792432" cy="2662511"/>
            <a:chOff x="8926513" y="1831975"/>
            <a:chExt cx="5049838" cy="4814887"/>
          </a:xfrm>
        </p:grpSpPr>
        <p:sp>
          <p:nvSpPr>
            <p:cNvPr id="10" name="Freeform 6"/>
            <p:cNvSpPr/>
            <p:nvPr/>
          </p:nvSpPr>
          <p:spPr bwMode="auto">
            <a:xfrm>
              <a:off x="9401175" y="5040313"/>
              <a:ext cx="4040188" cy="407987"/>
            </a:xfrm>
            <a:custGeom>
              <a:avLst/>
              <a:gdLst>
                <a:gd name="T0" fmla="*/ 2129 w 2280"/>
                <a:gd name="T1" fmla="*/ 230 h 230"/>
                <a:gd name="T2" fmla="*/ 151 w 2280"/>
                <a:gd name="T3" fmla="*/ 230 h 230"/>
                <a:gd name="T4" fmla="*/ 0 w 2280"/>
                <a:gd name="T5" fmla="*/ 79 h 230"/>
                <a:gd name="T6" fmla="*/ 0 w 2280"/>
                <a:gd name="T7" fmla="*/ 0 h 230"/>
                <a:gd name="T8" fmla="*/ 2280 w 2280"/>
                <a:gd name="T9" fmla="*/ 0 h 230"/>
                <a:gd name="T10" fmla="*/ 2280 w 2280"/>
                <a:gd name="T11" fmla="*/ 79 h 230"/>
                <a:gd name="T12" fmla="*/ 2129 w 2280"/>
                <a:gd name="T13" fmla="*/ 230 h 230"/>
              </a:gdLst>
              <a:ahLst/>
              <a:cxnLst>
                <a:cxn ang="0">
                  <a:pos x="T0" y="T1"/>
                </a:cxn>
                <a:cxn ang="0">
                  <a:pos x="T2" y="T3"/>
                </a:cxn>
                <a:cxn ang="0">
                  <a:pos x="T4" y="T5"/>
                </a:cxn>
                <a:cxn ang="0">
                  <a:pos x="T6" y="T7"/>
                </a:cxn>
                <a:cxn ang="0">
                  <a:pos x="T8" y="T9"/>
                </a:cxn>
                <a:cxn ang="0">
                  <a:pos x="T10" y="T11"/>
                </a:cxn>
                <a:cxn ang="0">
                  <a:pos x="T12" y="T13"/>
                </a:cxn>
              </a:cxnLst>
              <a:rect l="0" t="0" r="r" b="b"/>
              <a:pathLst>
                <a:path w="2280" h="230">
                  <a:moveTo>
                    <a:pt x="2129" y="230"/>
                  </a:moveTo>
                  <a:cubicBezTo>
                    <a:pt x="151" y="230"/>
                    <a:pt x="151" y="230"/>
                    <a:pt x="151" y="230"/>
                  </a:cubicBezTo>
                  <a:cubicBezTo>
                    <a:pt x="68" y="230"/>
                    <a:pt x="0" y="163"/>
                    <a:pt x="0" y="79"/>
                  </a:cubicBezTo>
                  <a:cubicBezTo>
                    <a:pt x="0" y="0"/>
                    <a:pt x="0" y="0"/>
                    <a:pt x="0" y="0"/>
                  </a:cubicBezTo>
                  <a:cubicBezTo>
                    <a:pt x="2280" y="0"/>
                    <a:pt x="2280" y="0"/>
                    <a:pt x="2280" y="0"/>
                  </a:cubicBezTo>
                  <a:cubicBezTo>
                    <a:pt x="2280" y="79"/>
                    <a:pt x="2280" y="79"/>
                    <a:pt x="2280" y="79"/>
                  </a:cubicBezTo>
                  <a:cubicBezTo>
                    <a:pt x="2280" y="163"/>
                    <a:pt x="2212" y="230"/>
                    <a:pt x="2129" y="230"/>
                  </a:cubicBezTo>
                  <a:close/>
                </a:path>
              </a:pathLst>
            </a:custGeom>
            <a:solidFill>
              <a:srgbClr val="C1DDF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Rectangle 7"/>
            <p:cNvSpPr>
              <a:spLocks noChangeArrowheads="1"/>
            </p:cNvSpPr>
            <p:nvPr/>
          </p:nvSpPr>
          <p:spPr bwMode="auto">
            <a:xfrm>
              <a:off x="11014075" y="5448300"/>
              <a:ext cx="828675" cy="358775"/>
            </a:xfrm>
            <a:prstGeom prst="rect">
              <a:avLst/>
            </a:prstGeom>
            <a:solidFill>
              <a:srgbClr val="71ADD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Freeform 8"/>
            <p:cNvSpPr/>
            <p:nvPr/>
          </p:nvSpPr>
          <p:spPr bwMode="auto">
            <a:xfrm>
              <a:off x="9401175" y="2684463"/>
              <a:ext cx="4040188" cy="2363787"/>
            </a:xfrm>
            <a:custGeom>
              <a:avLst/>
              <a:gdLst>
                <a:gd name="T0" fmla="*/ 2280 w 2280"/>
                <a:gd name="T1" fmla="*/ 1333 h 1333"/>
                <a:gd name="T2" fmla="*/ 0 w 2280"/>
                <a:gd name="T3" fmla="*/ 1333 h 1333"/>
                <a:gd name="T4" fmla="*/ 0 w 2280"/>
                <a:gd name="T5" fmla="*/ 140 h 1333"/>
                <a:gd name="T6" fmla="*/ 139 w 2280"/>
                <a:gd name="T7" fmla="*/ 0 h 1333"/>
                <a:gd name="T8" fmla="*/ 2140 w 2280"/>
                <a:gd name="T9" fmla="*/ 0 h 1333"/>
                <a:gd name="T10" fmla="*/ 2280 w 2280"/>
                <a:gd name="T11" fmla="*/ 140 h 1333"/>
                <a:gd name="T12" fmla="*/ 2280 w 2280"/>
                <a:gd name="T13" fmla="*/ 1333 h 1333"/>
              </a:gdLst>
              <a:ahLst/>
              <a:cxnLst>
                <a:cxn ang="0">
                  <a:pos x="T0" y="T1"/>
                </a:cxn>
                <a:cxn ang="0">
                  <a:pos x="T2" y="T3"/>
                </a:cxn>
                <a:cxn ang="0">
                  <a:pos x="T4" y="T5"/>
                </a:cxn>
                <a:cxn ang="0">
                  <a:pos x="T6" y="T7"/>
                </a:cxn>
                <a:cxn ang="0">
                  <a:pos x="T8" y="T9"/>
                </a:cxn>
                <a:cxn ang="0">
                  <a:pos x="T10" y="T11"/>
                </a:cxn>
                <a:cxn ang="0">
                  <a:pos x="T12" y="T13"/>
                </a:cxn>
              </a:cxnLst>
              <a:rect l="0" t="0" r="r" b="b"/>
              <a:pathLst>
                <a:path w="2280" h="1333">
                  <a:moveTo>
                    <a:pt x="2280" y="1333"/>
                  </a:moveTo>
                  <a:cubicBezTo>
                    <a:pt x="0" y="1333"/>
                    <a:pt x="0" y="1333"/>
                    <a:pt x="0" y="1333"/>
                  </a:cubicBezTo>
                  <a:cubicBezTo>
                    <a:pt x="0" y="140"/>
                    <a:pt x="0" y="140"/>
                    <a:pt x="0" y="140"/>
                  </a:cubicBezTo>
                  <a:cubicBezTo>
                    <a:pt x="0" y="63"/>
                    <a:pt x="62" y="0"/>
                    <a:pt x="139" y="0"/>
                  </a:cubicBezTo>
                  <a:cubicBezTo>
                    <a:pt x="2140" y="0"/>
                    <a:pt x="2140" y="0"/>
                    <a:pt x="2140" y="0"/>
                  </a:cubicBezTo>
                  <a:cubicBezTo>
                    <a:pt x="2217" y="0"/>
                    <a:pt x="2280" y="63"/>
                    <a:pt x="2280" y="140"/>
                  </a:cubicBezTo>
                  <a:lnTo>
                    <a:pt x="2280" y="1333"/>
                  </a:lnTo>
                  <a:close/>
                </a:path>
              </a:pathLst>
            </a:custGeom>
            <a:solidFill>
              <a:srgbClr val="214A8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Rectangle 9"/>
            <p:cNvSpPr>
              <a:spLocks noChangeArrowheads="1"/>
            </p:cNvSpPr>
            <p:nvPr/>
          </p:nvSpPr>
          <p:spPr bwMode="auto">
            <a:xfrm>
              <a:off x="9566275" y="2854325"/>
              <a:ext cx="3733800" cy="2046287"/>
            </a:xfrm>
            <a:prstGeom prst="rect">
              <a:avLst/>
            </a:prstGeom>
            <a:solidFill>
              <a:srgbClr val="D7E8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Oval 10"/>
            <p:cNvSpPr>
              <a:spLocks noChangeArrowheads="1"/>
            </p:cNvSpPr>
            <p:nvPr/>
          </p:nvSpPr>
          <p:spPr bwMode="auto">
            <a:xfrm>
              <a:off x="11328400" y="5133975"/>
              <a:ext cx="182563" cy="18256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1"/>
            <p:cNvSpPr/>
            <p:nvPr/>
          </p:nvSpPr>
          <p:spPr bwMode="auto">
            <a:xfrm>
              <a:off x="11233150" y="3040063"/>
              <a:ext cx="1838325" cy="1654175"/>
            </a:xfrm>
            <a:custGeom>
              <a:avLst/>
              <a:gdLst>
                <a:gd name="T0" fmla="*/ 996 w 1038"/>
                <a:gd name="T1" fmla="*/ 933 h 933"/>
                <a:gd name="T2" fmla="*/ 43 w 1038"/>
                <a:gd name="T3" fmla="*/ 933 h 933"/>
                <a:gd name="T4" fmla="*/ 0 w 1038"/>
                <a:gd name="T5" fmla="*/ 891 h 933"/>
                <a:gd name="T6" fmla="*/ 0 w 1038"/>
                <a:gd name="T7" fmla="*/ 43 h 933"/>
                <a:gd name="T8" fmla="*/ 43 w 1038"/>
                <a:gd name="T9" fmla="*/ 0 h 933"/>
                <a:gd name="T10" fmla="*/ 996 w 1038"/>
                <a:gd name="T11" fmla="*/ 0 h 933"/>
                <a:gd name="T12" fmla="*/ 1038 w 1038"/>
                <a:gd name="T13" fmla="*/ 43 h 933"/>
                <a:gd name="T14" fmla="*/ 1038 w 1038"/>
                <a:gd name="T15" fmla="*/ 891 h 933"/>
                <a:gd name="T16" fmla="*/ 996 w 1038"/>
                <a:gd name="T17" fmla="*/ 93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 h="933">
                  <a:moveTo>
                    <a:pt x="996" y="933"/>
                  </a:moveTo>
                  <a:cubicBezTo>
                    <a:pt x="43" y="933"/>
                    <a:pt x="43" y="933"/>
                    <a:pt x="43" y="933"/>
                  </a:cubicBezTo>
                  <a:cubicBezTo>
                    <a:pt x="19" y="933"/>
                    <a:pt x="0" y="914"/>
                    <a:pt x="0" y="891"/>
                  </a:cubicBezTo>
                  <a:cubicBezTo>
                    <a:pt x="0" y="43"/>
                    <a:pt x="0" y="43"/>
                    <a:pt x="0" y="43"/>
                  </a:cubicBezTo>
                  <a:cubicBezTo>
                    <a:pt x="0" y="19"/>
                    <a:pt x="19" y="0"/>
                    <a:pt x="43" y="0"/>
                  </a:cubicBezTo>
                  <a:cubicBezTo>
                    <a:pt x="996" y="0"/>
                    <a:pt x="996" y="0"/>
                    <a:pt x="996" y="0"/>
                  </a:cubicBezTo>
                  <a:cubicBezTo>
                    <a:pt x="1019" y="0"/>
                    <a:pt x="1038" y="19"/>
                    <a:pt x="1038" y="43"/>
                  </a:cubicBezTo>
                  <a:cubicBezTo>
                    <a:pt x="1038" y="891"/>
                    <a:pt x="1038" y="891"/>
                    <a:pt x="1038" y="891"/>
                  </a:cubicBezTo>
                  <a:cubicBezTo>
                    <a:pt x="1038" y="914"/>
                    <a:pt x="1019" y="933"/>
                    <a:pt x="996" y="93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2"/>
            <p:cNvSpPr/>
            <p:nvPr/>
          </p:nvSpPr>
          <p:spPr bwMode="auto">
            <a:xfrm>
              <a:off x="9813925" y="3803650"/>
              <a:ext cx="1231900" cy="890587"/>
            </a:xfrm>
            <a:custGeom>
              <a:avLst/>
              <a:gdLst>
                <a:gd name="T0" fmla="*/ 652 w 695"/>
                <a:gd name="T1" fmla="*/ 503 h 503"/>
                <a:gd name="T2" fmla="*/ 42 w 695"/>
                <a:gd name="T3" fmla="*/ 503 h 503"/>
                <a:gd name="T4" fmla="*/ 0 w 695"/>
                <a:gd name="T5" fmla="*/ 461 h 503"/>
                <a:gd name="T6" fmla="*/ 0 w 695"/>
                <a:gd name="T7" fmla="*/ 43 h 503"/>
                <a:gd name="T8" fmla="*/ 42 w 695"/>
                <a:gd name="T9" fmla="*/ 0 h 503"/>
                <a:gd name="T10" fmla="*/ 652 w 695"/>
                <a:gd name="T11" fmla="*/ 0 h 503"/>
                <a:gd name="T12" fmla="*/ 695 w 695"/>
                <a:gd name="T13" fmla="*/ 43 h 503"/>
                <a:gd name="T14" fmla="*/ 695 w 695"/>
                <a:gd name="T15" fmla="*/ 461 h 503"/>
                <a:gd name="T16" fmla="*/ 652 w 695"/>
                <a:gd name="T17" fmla="*/ 50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503">
                  <a:moveTo>
                    <a:pt x="652" y="503"/>
                  </a:moveTo>
                  <a:cubicBezTo>
                    <a:pt x="42" y="503"/>
                    <a:pt x="42" y="503"/>
                    <a:pt x="42" y="503"/>
                  </a:cubicBezTo>
                  <a:cubicBezTo>
                    <a:pt x="19" y="503"/>
                    <a:pt x="0" y="484"/>
                    <a:pt x="0" y="461"/>
                  </a:cubicBezTo>
                  <a:cubicBezTo>
                    <a:pt x="0" y="43"/>
                    <a:pt x="0" y="43"/>
                    <a:pt x="0" y="43"/>
                  </a:cubicBezTo>
                  <a:cubicBezTo>
                    <a:pt x="0" y="19"/>
                    <a:pt x="19" y="0"/>
                    <a:pt x="42" y="0"/>
                  </a:cubicBezTo>
                  <a:cubicBezTo>
                    <a:pt x="652" y="0"/>
                    <a:pt x="652" y="0"/>
                    <a:pt x="652" y="0"/>
                  </a:cubicBezTo>
                  <a:cubicBezTo>
                    <a:pt x="676" y="0"/>
                    <a:pt x="695" y="19"/>
                    <a:pt x="695" y="43"/>
                  </a:cubicBezTo>
                  <a:cubicBezTo>
                    <a:pt x="695" y="461"/>
                    <a:pt x="695" y="461"/>
                    <a:pt x="695" y="461"/>
                  </a:cubicBezTo>
                  <a:cubicBezTo>
                    <a:pt x="695" y="484"/>
                    <a:pt x="676" y="503"/>
                    <a:pt x="652" y="50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6"/>
            <p:cNvSpPr/>
            <p:nvPr/>
          </p:nvSpPr>
          <p:spPr bwMode="auto">
            <a:xfrm>
              <a:off x="9953625" y="4381500"/>
              <a:ext cx="949325" cy="52387"/>
            </a:xfrm>
            <a:custGeom>
              <a:avLst/>
              <a:gdLst>
                <a:gd name="T0" fmla="*/ 522 w 536"/>
                <a:gd name="T1" fmla="*/ 30 h 30"/>
                <a:gd name="T2" fmla="*/ 14 w 536"/>
                <a:gd name="T3" fmla="*/ 30 h 30"/>
                <a:gd name="T4" fmla="*/ 0 w 536"/>
                <a:gd name="T5" fmla="*/ 16 h 30"/>
                <a:gd name="T6" fmla="*/ 0 w 536"/>
                <a:gd name="T7" fmla="*/ 14 h 30"/>
                <a:gd name="T8" fmla="*/ 14 w 536"/>
                <a:gd name="T9" fmla="*/ 0 h 30"/>
                <a:gd name="T10" fmla="*/ 522 w 536"/>
                <a:gd name="T11" fmla="*/ 0 h 30"/>
                <a:gd name="T12" fmla="*/ 536 w 536"/>
                <a:gd name="T13" fmla="*/ 14 h 30"/>
                <a:gd name="T14" fmla="*/ 536 w 536"/>
                <a:gd name="T15" fmla="*/ 16 h 30"/>
                <a:gd name="T16" fmla="*/ 522 w 536"/>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30">
                  <a:moveTo>
                    <a:pt x="522" y="30"/>
                  </a:moveTo>
                  <a:cubicBezTo>
                    <a:pt x="14" y="30"/>
                    <a:pt x="14" y="30"/>
                    <a:pt x="14" y="30"/>
                  </a:cubicBezTo>
                  <a:cubicBezTo>
                    <a:pt x="6" y="30"/>
                    <a:pt x="0" y="24"/>
                    <a:pt x="0" y="16"/>
                  </a:cubicBezTo>
                  <a:cubicBezTo>
                    <a:pt x="0" y="14"/>
                    <a:pt x="0" y="14"/>
                    <a:pt x="0" y="14"/>
                  </a:cubicBezTo>
                  <a:cubicBezTo>
                    <a:pt x="0" y="6"/>
                    <a:pt x="6" y="0"/>
                    <a:pt x="14" y="0"/>
                  </a:cubicBezTo>
                  <a:cubicBezTo>
                    <a:pt x="522" y="0"/>
                    <a:pt x="522" y="0"/>
                    <a:pt x="522" y="0"/>
                  </a:cubicBezTo>
                  <a:cubicBezTo>
                    <a:pt x="530" y="0"/>
                    <a:pt x="536" y="6"/>
                    <a:pt x="536" y="14"/>
                  </a:cubicBezTo>
                  <a:cubicBezTo>
                    <a:pt x="536" y="16"/>
                    <a:pt x="536" y="16"/>
                    <a:pt x="536" y="16"/>
                  </a:cubicBezTo>
                  <a:cubicBezTo>
                    <a:pt x="536" y="24"/>
                    <a:pt x="530" y="30"/>
                    <a:pt x="522" y="30"/>
                  </a:cubicBezTo>
                  <a:close/>
                </a:path>
              </a:pathLst>
            </a:custGeom>
            <a:solidFill>
              <a:srgbClr val="D7E8F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7"/>
            <p:cNvSpPr/>
            <p:nvPr/>
          </p:nvSpPr>
          <p:spPr bwMode="auto">
            <a:xfrm>
              <a:off x="9953625" y="4506913"/>
              <a:ext cx="563563" cy="53975"/>
            </a:xfrm>
            <a:custGeom>
              <a:avLst/>
              <a:gdLst>
                <a:gd name="T0" fmla="*/ 303 w 318"/>
                <a:gd name="T1" fmla="*/ 30 h 30"/>
                <a:gd name="T2" fmla="*/ 14 w 318"/>
                <a:gd name="T3" fmla="*/ 30 h 30"/>
                <a:gd name="T4" fmla="*/ 0 w 318"/>
                <a:gd name="T5" fmla="*/ 15 h 30"/>
                <a:gd name="T6" fmla="*/ 0 w 318"/>
                <a:gd name="T7" fmla="*/ 14 h 30"/>
                <a:gd name="T8" fmla="*/ 14 w 318"/>
                <a:gd name="T9" fmla="*/ 0 h 30"/>
                <a:gd name="T10" fmla="*/ 303 w 318"/>
                <a:gd name="T11" fmla="*/ 0 h 30"/>
                <a:gd name="T12" fmla="*/ 318 w 318"/>
                <a:gd name="T13" fmla="*/ 14 h 30"/>
                <a:gd name="T14" fmla="*/ 318 w 318"/>
                <a:gd name="T15" fmla="*/ 15 h 30"/>
                <a:gd name="T16" fmla="*/ 303 w 31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30">
                  <a:moveTo>
                    <a:pt x="303" y="30"/>
                  </a:moveTo>
                  <a:cubicBezTo>
                    <a:pt x="14" y="30"/>
                    <a:pt x="14" y="30"/>
                    <a:pt x="14" y="30"/>
                  </a:cubicBezTo>
                  <a:cubicBezTo>
                    <a:pt x="6" y="30"/>
                    <a:pt x="0" y="23"/>
                    <a:pt x="0" y="15"/>
                  </a:cubicBezTo>
                  <a:cubicBezTo>
                    <a:pt x="0" y="14"/>
                    <a:pt x="0" y="14"/>
                    <a:pt x="0" y="14"/>
                  </a:cubicBezTo>
                  <a:cubicBezTo>
                    <a:pt x="0" y="6"/>
                    <a:pt x="6" y="0"/>
                    <a:pt x="14" y="0"/>
                  </a:cubicBezTo>
                  <a:cubicBezTo>
                    <a:pt x="303" y="0"/>
                    <a:pt x="303" y="0"/>
                    <a:pt x="303" y="0"/>
                  </a:cubicBezTo>
                  <a:cubicBezTo>
                    <a:pt x="311" y="0"/>
                    <a:pt x="318" y="6"/>
                    <a:pt x="318" y="14"/>
                  </a:cubicBezTo>
                  <a:cubicBezTo>
                    <a:pt x="318" y="15"/>
                    <a:pt x="318" y="15"/>
                    <a:pt x="318" y="15"/>
                  </a:cubicBezTo>
                  <a:cubicBezTo>
                    <a:pt x="318" y="23"/>
                    <a:pt x="311" y="30"/>
                    <a:pt x="303" y="30"/>
                  </a:cubicBezTo>
                  <a:close/>
                </a:path>
              </a:pathLst>
            </a:custGeom>
            <a:solidFill>
              <a:srgbClr val="D7E8F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Oval 18"/>
            <p:cNvSpPr>
              <a:spLocks noChangeArrowheads="1"/>
            </p:cNvSpPr>
            <p:nvPr/>
          </p:nvSpPr>
          <p:spPr bwMode="auto">
            <a:xfrm>
              <a:off x="9921875" y="3905250"/>
              <a:ext cx="338138" cy="339725"/>
            </a:xfrm>
            <a:prstGeom prst="ellipse">
              <a:avLst/>
            </a:prstGeom>
            <a:solidFill>
              <a:srgbClr val="D7E8F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9"/>
            <p:cNvSpPr/>
            <p:nvPr/>
          </p:nvSpPr>
          <p:spPr bwMode="auto">
            <a:xfrm>
              <a:off x="8926513" y="5920846"/>
              <a:ext cx="5049838" cy="23812"/>
            </a:xfrm>
            <a:custGeom>
              <a:avLst/>
              <a:gdLst>
                <a:gd name="T0" fmla="*/ 2843 w 2850"/>
                <a:gd name="T1" fmla="*/ 14 h 14"/>
                <a:gd name="T2" fmla="*/ 7 w 2850"/>
                <a:gd name="T3" fmla="*/ 14 h 14"/>
                <a:gd name="T4" fmla="*/ 0 w 2850"/>
                <a:gd name="T5" fmla="*/ 7 h 14"/>
                <a:gd name="T6" fmla="*/ 7 w 2850"/>
                <a:gd name="T7" fmla="*/ 0 h 14"/>
                <a:gd name="T8" fmla="*/ 2843 w 2850"/>
                <a:gd name="T9" fmla="*/ 0 h 14"/>
                <a:gd name="T10" fmla="*/ 2850 w 2850"/>
                <a:gd name="T11" fmla="*/ 7 h 14"/>
                <a:gd name="T12" fmla="*/ 2843 w 285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850" h="14">
                  <a:moveTo>
                    <a:pt x="2843" y="14"/>
                  </a:moveTo>
                  <a:cubicBezTo>
                    <a:pt x="7" y="14"/>
                    <a:pt x="7" y="14"/>
                    <a:pt x="7" y="14"/>
                  </a:cubicBezTo>
                  <a:cubicBezTo>
                    <a:pt x="3" y="14"/>
                    <a:pt x="0" y="11"/>
                    <a:pt x="0" y="7"/>
                  </a:cubicBezTo>
                  <a:cubicBezTo>
                    <a:pt x="0" y="3"/>
                    <a:pt x="3" y="0"/>
                    <a:pt x="7" y="0"/>
                  </a:cubicBezTo>
                  <a:cubicBezTo>
                    <a:pt x="2843" y="0"/>
                    <a:pt x="2843" y="0"/>
                    <a:pt x="2843" y="0"/>
                  </a:cubicBezTo>
                  <a:cubicBezTo>
                    <a:pt x="2847" y="0"/>
                    <a:pt x="2850" y="3"/>
                    <a:pt x="2850" y="7"/>
                  </a:cubicBezTo>
                  <a:cubicBezTo>
                    <a:pt x="2850" y="11"/>
                    <a:pt x="2847" y="14"/>
                    <a:pt x="2843" y="14"/>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
            <p:cNvSpPr/>
            <p:nvPr/>
          </p:nvSpPr>
          <p:spPr bwMode="auto">
            <a:xfrm>
              <a:off x="12206288" y="3924300"/>
              <a:ext cx="612775" cy="612775"/>
            </a:xfrm>
            <a:custGeom>
              <a:avLst/>
              <a:gdLst>
                <a:gd name="T0" fmla="*/ 284 w 346"/>
                <a:gd name="T1" fmla="*/ 346 h 346"/>
                <a:gd name="T2" fmla="*/ 63 w 346"/>
                <a:gd name="T3" fmla="*/ 346 h 346"/>
                <a:gd name="T4" fmla="*/ 0 w 346"/>
                <a:gd name="T5" fmla="*/ 284 h 346"/>
                <a:gd name="T6" fmla="*/ 0 w 346"/>
                <a:gd name="T7" fmla="*/ 63 h 346"/>
                <a:gd name="T8" fmla="*/ 63 w 346"/>
                <a:gd name="T9" fmla="*/ 0 h 346"/>
                <a:gd name="T10" fmla="*/ 284 w 346"/>
                <a:gd name="T11" fmla="*/ 0 h 346"/>
                <a:gd name="T12" fmla="*/ 346 w 346"/>
                <a:gd name="T13" fmla="*/ 63 h 346"/>
                <a:gd name="T14" fmla="*/ 346 w 346"/>
                <a:gd name="T15" fmla="*/ 284 h 346"/>
                <a:gd name="T16" fmla="*/ 284 w 346"/>
                <a:gd name="T17"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346">
                  <a:moveTo>
                    <a:pt x="284" y="346"/>
                  </a:moveTo>
                  <a:cubicBezTo>
                    <a:pt x="63" y="346"/>
                    <a:pt x="63" y="346"/>
                    <a:pt x="63" y="346"/>
                  </a:cubicBezTo>
                  <a:cubicBezTo>
                    <a:pt x="28" y="346"/>
                    <a:pt x="0" y="318"/>
                    <a:pt x="0" y="284"/>
                  </a:cubicBezTo>
                  <a:cubicBezTo>
                    <a:pt x="0" y="63"/>
                    <a:pt x="0" y="63"/>
                    <a:pt x="0" y="63"/>
                  </a:cubicBezTo>
                  <a:cubicBezTo>
                    <a:pt x="0" y="28"/>
                    <a:pt x="28" y="0"/>
                    <a:pt x="63" y="0"/>
                  </a:cubicBezTo>
                  <a:cubicBezTo>
                    <a:pt x="284" y="0"/>
                    <a:pt x="284" y="0"/>
                    <a:pt x="284" y="0"/>
                  </a:cubicBezTo>
                  <a:cubicBezTo>
                    <a:pt x="318" y="0"/>
                    <a:pt x="346" y="28"/>
                    <a:pt x="346" y="63"/>
                  </a:cubicBezTo>
                  <a:cubicBezTo>
                    <a:pt x="346" y="284"/>
                    <a:pt x="346" y="284"/>
                    <a:pt x="346" y="284"/>
                  </a:cubicBezTo>
                  <a:cubicBezTo>
                    <a:pt x="346" y="318"/>
                    <a:pt x="318" y="346"/>
                    <a:pt x="284" y="346"/>
                  </a:cubicBezTo>
                  <a:close/>
                </a:path>
              </a:pathLst>
            </a:custGeom>
            <a:solidFill>
              <a:srgbClr val="84B4F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1"/>
            <p:cNvSpPr/>
            <p:nvPr/>
          </p:nvSpPr>
          <p:spPr bwMode="auto">
            <a:xfrm>
              <a:off x="11757025" y="6210300"/>
              <a:ext cx="647700" cy="298450"/>
            </a:xfrm>
            <a:custGeom>
              <a:avLst/>
              <a:gdLst>
                <a:gd name="T0" fmla="*/ 321 w 365"/>
                <a:gd name="T1" fmla="*/ 168 h 168"/>
                <a:gd name="T2" fmla="*/ 45 w 365"/>
                <a:gd name="T3" fmla="*/ 168 h 168"/>
                <a:gd name="T4" fmla="*/ 0 w 365"/>
                <a:gd name="T5" fmla="*/ 124 h 168"/>
                <a:gd name="T6" fmla="*/ 0 w 365"/>
                <a:gd name="T7" fmla="*/ 45 h 168"/>
                <a:gd name="T8" fmla="*/ 45 w 365"/>
                <a:gd name="T9" fmla="*/ 0 h 168"/>
                <a:gd name="T10" fmla="*/ 321 w 365"/>
                <a:gd name="T11" fmla="*/ 0 h 168"/>
                <a:gd name="T12" fmla="*/ 365 w 365"/>
                <a:gd name="T13" fmla="*/ 45 h 168"/>
                <a:gd name="T14" fmla="*/ 365 w 365"/>
                <a:gd name="T15" fmla="*/ 124 h 168"/>
                <a:gd name="T16" fmla="*/ 321 w 365"/>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168">
                  <a:moveTo>
                    <a:pt x="321" y="168"/>
                  </a:moveTo>
                  <a:cubicBezTo>
                    <a:pt x="45" y="168"/>
                    <a:pt x="45" y="168"/>
                    <a:pt x="45" y="168"/>
                  </a:cubicBezTo>
                  <a:cubicBezTo>
                    <a:pt x="20" y="168"/>
                    <a:pt x="0" y="148"/>
                    <a:pt x="0" y="124"/>
                  </a:cubicBezTo>
                  <a:cubicBezTo>
                    <a:pt x="0" y="45"/>
                    <a:pt x="0" y="45"/>
                    <a:pt x="0" y="45"/>
                  </a:cubicBezTo>
                  <a:cubicBezTo>
                    <a:pt x="0" y="20"/>
                    <a:pt x="20" y="0"/>
                    <a:pt x="45" y="0"/>
                  </a:cubicBezTo>
                  <a:cubicBezTo>
                    <a:pt x="321" y="0"/>
                    <a:pt x="321" y="0"/>
                    <a:pt x="321" y="0"/>
                  </a:cubicBezTo>
                  <a:cubicBezTo>
                    <a:pt x="345" y="0"/>
                    <a:pt x="365" y="20"/>
                    <a:pt x="365" y="45"/>
                  </a:cubicBezTo>
                  <a:cubicBezTo>
                    <a:pt x="365" y="124"/>
                    <a:pt x="365" y="124"/>
                    <a:pt x="365" y="124"/>
                  </a:cubicBezTo>
                  <a:cubicBezTo>
                    <a:pt x="365" y="148"/>
                    <a:pt x="345" y="168"/>
                    <a:pt x="321" y="168"/>
                  </a:cubicBezTo>
                  <a:close/>
                </a:path>
              </a:pathLst>
            </a:custGeom>
            <a:solidFill>
              <a:srgbClr val="538DD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2"/>
            <p:cNvSpPr/>
            <p:nvPr/>
          </p:nvSpPr>
          <p:spPr bwMode="auto">
            <a:xfrm>
              <a:off x="11757025" y="6130925"/>
              <a:ext cx="647700" cy="300037"/>
            </a:xfrm>
            <a:custGeom>
              <a:avLst/>
              <a:gdLst>
                <a:gd name="T0" fmla="*/ 321 w 365"/>
                <a:gd name="T1" fmla="*/ 169 h 169"/>
                <a:gd name="T2" fmla="*/ 45 w 365"/>
                <a:gd name="T3" fmla="*/ 169 h 169"/>
                <a:gd name="T4" fmla="*/ 0 w 365"/>
                <a:gd name="T5" fmla="*/ 124 h 169"/>
                <a:gd name="T6" fmla="*/ 0 w 365"/>
                <a:gd name="T7" fmla="*/ 45 h 169"/>
                <a:gd name="T8" fmla="*/ 45 w 365"/>
                <a:gd name="T9" fmla="*/ 0 h 169"/>
                <a:gd name="T10" fmla="*/ 321 w 365"/>
                <a:gd name="T11" fmla="*/ 0 h 169"/>
                <a:gd name="T12" fmla="*/ 365 w 365"/>
                <a:gd name="T13" fmla="*/ 45 h 169"/>
                <a:gd name="T14" fmla="*/ 365 w 365"/>
                <a:gd name="T15" fmla="*/ 124 h 169"/>
                <a:gd name="T16" fmla="*/ 321 w 365"/>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169">
                  <a:moveTo>
                    <a:pt x="321" y="169"/>
                  </a:moveTo>
                  <a:cubicBezTo>
                    <a:pt x="45" y="169"/>
                    <a:pt x="45" y="169"/>
                    <a:pt x="45" y="169"/>
                  </a:cubicBezTo>
                  <a:cubicBezTo>
                    <a:pt x="20" y="169"/>
                    <a:pt x="0" y="149"/>
                    <a:pt x="0" y="124"/>
                  </a:cubicBezTo>
                  <a:cubicBezTo>
                    <a:pt x="0" y="45"/>
                    <a:pt x="0" y="45"/>
                    <a:pt x="0" y="45"/>
                  </a:cubicBezTo>
                  <a:cubicBezTo>
                    <a:pt x="0" y="20"/>
                    <a:pt x="20" y="0"/>
                    <a:pt x="45" y="0"/>
                  </a:cubicBezTo>
                  <a:cubicBezTo>
                    <a:pt x="321" y="0"/>
                    <a:pt x="321" y="0"/>
                    <a:pt x="321" y="0"/>
                  </a:cubicBezTo>
                  <a:cubicBezTo>
                    <a:pt x="345" y="0"/>
                    <a:pt x="365" y="20"/>
                    <a:pt x="365" y="45"/>
                  </a:cubicBezTo>
                  <a:cubicBezTo>
                    <a:pt x="365" y="124"/>
                    <a:pt x="365" y="124"/>
                    <a:pt x="365" y="124"/>
                  </a:cubicBezTo>
                  <a:cubicBezTo>
                    <a:pt x="365" y="149"/>
                    <a:pt x="345" y="169"/>
                    <a:pt x="321" y="169"/>
                  </a:cubicBezTo>
                  <a:close/>
                </a:path>
              </a:pathLst>
            </a:custGeom>
            <a:solidFill>
              <a:srgbClr val="84B4F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4" name="组合 23"/>
            <p:cNvGrpSpPr/>
            <p:nvPr/>
          </p:nvGrpSpPr>
          <p:grpSpPr>
            <a:xfrm>
              <a:off x="12525375" y="4391025"/>
              <a:ext cx="1117600" cy="1898650"/>
              <a:chOff x="9744075" y="3648075"/>
              <a:chExt cx="1117600" cy="1898650"/>
            </a:xfrm>
          </p:grpSpPr>
          <p:sp>
            <p:nvSpPr>
              <p:cNvPr id="25" name="Freeform 23"/>
              <p:cNvSpPr/>
              <p:nvPr/>
            </p:nvSpPr>
            <p:spPr bwMode="auto">
              <a:xfrm>
                <a:off x="9744075" y="3648075"/>
                <a:ext cx="109538" cy="114300"/>
              </a:xfrm>
              <a:custGeom>
                <a:avLst/>
                <a:gdLst>
                  <a:gd name="T0" fmla="*/ 31 w 62"/>
                  <a:gd name="T1" fmla="*/ 0 h 64"/>
                  <a:gd name="T2" fmla="*/ 62 w 62"/>
                  <a:gd name="T3" fmla="*/ 32 h 64"/>
                  <a:gd name="T4" fmla="*/ 31 w 62"/>
                  <a:gd name="T5" fmla="*/ 64 h 64"/>
                  <a:gd name="T6" fmla="*/ 0 w 62"/>
                  <a:gd name="T7" fmla="*/ 31 h 64"/>
                  <a:gd name="T8" fmla="*/ 31 w 62"/>
                  <a:gd name="T9" fmla="*/ 0 h 64"/>
                </a:gdLst>
                <a:ahLst/>
                <a:cxnLst>
                  <a:cxn ang="0">
                    <a:pos x="T0" y="T1"/>
                  </a:cxn>
                  <a:cxn ang="0">
                    <a:pos x="T2" y="T3"/>
                  </a:cxn>
                  <a:cxn ang="0">
                    <a:pos x="T4" y="T5"/>
                  </a:cxn>
                  <a:cxn ang="0">
                    <a:pos x="T6" y="T7"/>
                  </a:cxn>
                  <a:cxn ang="0">
                    <a:pos x="T8" y="T9"/>
                  </a:cxn>
                </a:cxnLst>
                <a:rect l="0" t="0" r="r" b="b"/>
                <a:pathLst>
                  <a:path w="62" h="64">
                    <a:moveTo>
                      <a:pt x="31" y="0"/>
                    </a:moveTo>
                    <a:cubicBezTo>
                      <a:pt x="48" y="0"/>
                      <a:pt x="62" y="15"/>
                      <a:pt x="62" y="32"/>
                    </a:cubicBezTo>
                    <a:cubicBezTo>
                      <a:pt x="62" y="50"/>
                      <a:pt x="48" y="64"/>
                      <a:pt x="31" y="64"/>
                    </a:cubicBezTo>
                    <a:cubicBezTo>
                      <a:pt x="14" y="64"/>
                      <a:pt x="0" y="49"/>
                      <a:pt x="0" y="31"/>
                    </a:cubicBezTo>
                    <a:cubicBezTo>
                      <a:pt x="0" y="14"/>
                      <a:pt x="14" y="0"/>
                      <a:pt x="31" y="0"/>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4"/>
              <p:cNvSpPr/>
              <p:nvPr/>
            </p:nvSpPr>
            <p:spPr bwMode="auto">
              <a:xfrm>
                <a:off x="10753725" y="4037013"/>
                <a:ext cx="107950" cy="115887"/>
              </a:xfrm>
              <a:custGeom>
                <a:avLst/>
                <a:gdLst>
                  <a:gd name="T0" fmla="*/ 51 w 61"/>
                  <a:gd name="T1" fmla="*/ 11 h 65"/>
                  <a:gd name="T2" fmla="*/ 12 w 61"/>
                  <a:gd name="T3" fmla="*/ 11 h 65"/>
                  <a:gd name="T4" fmla="*/ 10 w 61"/>
                  <a:gd name="T5" fmla="*/ 53 h 65"/>
                  <a:gd name="T6" fmla="*/ 49 w 61"/>
                  <a:gd name="T7" fmla="*/ 53 h 65"/>
                  <a:gd name="T8" fmla="*/ 51 w 61"/>
                  <a:gd name="T9" fmla="*/ 11 h 65"/>
                </a:gdLst>
                <a:ahLst/>
                <a:cxnLst>
                  <a:cxn ang="0">
                    <a:pos x="T0" y="T1"/>
                  </a:cxn>
                  <a:cxn ang="0">
                    <a:pos x="T2" y="T3"/>
                  </a:cxn>
                  <a:cxn ang="0">
                    <a:pos x="T4" y="T5"/>
                  </a:cxn>
                  <a:cxn ang="0">
                    <a:pos x="T6" y="T7"/>
                  </a:cxn>
                  <a:cxn ang="0">
                    <a:pos x="T8" y="T9"/>
                  </a:cxn>
                </a:cxnLst>
                <a:rect l="0" t="0" r="r" b="b"/>
                <a:pathLst>
                  <a:path w="61" h="65">
                    <a:moveTo>
                      <a:pt x="51" y="11"/>
                    </a:moveTo>
                    <a:cubicBezTo>
                      <a:pt x="41" y="0"/>
                      <a:pt x="23" y="0"/>
                      <a:pt x="12" y="11"/>
                    </a:cubicBezTo>
                    <a:cubicBezTo>
                      <a:pt x="1" y="23"/>
                      <a:pt x="0" y="41"/>
                      <a:pt x="10" y="53"/>
                    </a:cubicBezTo>
                    <a:cubicBezTo>
                      <a:pt x="20" y="64"/>
                      <a:pt x="38" y="65"/>
                      <a:pt x="49" y="53"/>
                    </a:cubicBezTo>
                    <a:cubicBezTo>
                      <a:pt x="60" y="42"/>
                      <a:pt x="61" y="23"/>
                      <a:pt x="51" y="11"/>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5"/>
              <p:cNvSpPr/>
              <p:nvPr/>
            </p:nvSpPr>
            <p:spPr bwMode="auto">
              <a:xfrm>
                <a:off x="10347325" y="4095750"/>
                <a:ext cx="469900" cy="293687"/>
              </a:xfrm>
              <a:custGeom>
                <a:avLst/>
                <a:gdLst>
                  <a:gd name="T0" fmla="*/ 142 w 265"/>
                  <a:gd name="T1" fmla="*/ 102 h 166"/>
                  <a:gd name="T2" fmla="*/ 41 w 265"/>
                  <a:gd name="T3" fmla="*/ 15 h 166"/>
                  <a:gd name="T4" fmla="*/ 7 w 265"/>
                  <a:gd name="T5" fmla="*/ 26 h 166"/>
                  <a:gd name="T6" fmla="*/ 18 w 265"/>
                  <a:gd name="T7" fmla="*/ 66 h 166"/>
                  <a:gd name="T8" fmla="*/ 119 w 265"/>
                  <a:gd name="T9" fmla="*/ 153 h 166"/>
                  <a:gd name="T10" fmla="*/ 180 w 265"/>
                  <a:gd name="T11" fmla="*/ 144 h 166"/>
                  <a:gd name="T12" fmla="*/ 265 w 265"/>
                  <a:gd name="T13" fmla="*/ 39 h 166"/>
                  <a:gd name="T14" fmla="*/ 224 w 265"/>
                  <a:gd name="T15" fmla="*/ 0 h 166"/>
                  <a:gd name="T16" fmla="*/ 142 w 265"/>
                  <a:gd name="T17" fmla="*/ 10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166">
                    <a:moveTo>
                      <a:pt x="142" y="102"/>
                    </a:moveTo>
                    <a:cubicBezTo>
                      <a:pt x="41" y="15"/>
                      <a:pt x="41" y="15"/>
                      <a:pt x="41" y="15"/>
                    </a:cubicBezTo>
                    <a:cubicBezTo>
                      <a:pt x="28" y="7"/>
                      <a:pt x="13" y="12"/>
                      <a:pt x="7" y="26"/>
                    </a:cubicBezTo>
                    <a:cubicBezTo>
                      <a:pt x="0" y="40"/>
                      <a:pt x="6" y="58"/>
                      <a:pt x="18" y="66"/>
                    </a:cubicBezTo>
                    <a:cubicBezTo>
                      <a:pt x="119" y="153"/>
                      <a:pt x="119" y="153"/>
                      <a:pt x="119" y="153"/>
                    </a:cubicBezTo>
                    <a:cubicBezTo>
                      <a:pt x="140" y="166"/>
                      <a:pt x="165" y="163"/>
                      <a:pt x="180" y="144"/>
                    </a:cubicBezTo>
                    <a:cubicBezTo>
                      <a:pt x="265" y="39"/>
                      <a:pt x="265" y="39"/>
                      <a:pt x="265" y="39"/>
                    </a:cubicBezTo>
                    <a:cubicBezTo>
                      <a:pt x="224" y="0"/>
                      <a:pt x="224" y="0"/>
                      <a:pt x="224" y="0"/>
                    </a:cubicBezTo>
                    <a:lnTo>
                      <a:pt x="142" y="102"/>
                    </a:lnTo>
                    <a:close/>
                  </a:path>
                </a:pathLst>
              </a:custGeom>
              <a:solidFill>
                <a:srgbClr val="FFD47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6"/>
              <p:cNvSpPr/>
              <p:nvPr/>
            </p:nvSpPr>
            <p:spPr bwMode="auto">
              <a:xfrm>
                <a:off x="10183813" y="5357813"/>
                <a:ext cx="74613" cy="130175"/>
              </a:xfrm>
              <a:custGeom>
                <a:avLst/>
                <a:gdLst>
                  <a:gd name="T0" fmla="*/ 3 w 47"/>
                  <a:gd name="T1" fmla="*/ 82 h 82"/>
                  <a:gd name="T2" fmla="*/ 47 w 47"/>
                  <a:gd name="T3" fmla="*/ 79 h 82"/>
                  <a:gd name="T4" fmla="*/ 47 w 47"/>
                  <a:gd name="T5" fmla="*/ 0 h 82"/>
                  <a:gd name="T6" fmla="*/ 0 w 47"/>
                  <a:gd name="T7" fmla="*/ 2 h 82"/>
                  <a:gd name="T8" fmla="*/ 3 w 47"/>
                  <a:gd name="T9" fmla="*/ 82 h 82"/>
                </a:gdLst>
                <a:ahLst/>
                <a:cxnLst>
                  <a:cxn ang="0">
                    <a:pos x="T0" y="T1"/>
                  </a:cxn>
                  <a:cxn ang="0">
                    <a:pos x="T2" y="T3"/>
                  </a:cxn>
                  <a:cxn ang="0">
                    <a:pos x="T4" y="T5"/>
                  </a:cxn>
                  <a:cxn ang="0">
                    <a:pos x="T6" y="T7"/>
                  </a:cxn>
                  <a:cxn ang="0">
                    <a:pos x="T8" y="T9"/>
                  </a:cxn>
                </a:cxnLst>
                <a:rect l="0" t="0" r="r" b="b"/>
                <a:pathLst>
                  <a:path w="47" h="82">
                    <a:moveTo>
                      <a:pt x="3" y="82"/>
                    </a:moveTo>
                    <a:lnTo>
                      <a:pt x="47" y="79"/>
                    </a:lnTo>
                    <a:lnTo>
                      <a:pt x="47" y="0"/>
                    </a:lnTo>
                    <a:lnTo>
                      <a:pt x="0" y="2"/>
                    </a:lnTo>
                    <a:lnTo>
                      <a:pt x="3" y="82"/>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
              <p:cNvSpPr/>
              <p:nvPr/>
            </p:nvSpPr>
            <p:spPr bwMode="auto">
              <a:xfrm>
                <a:off x="10071100" y="5461000"/>
                <a:ext cx="188913" cy="85725"/>
              </a:xfrm>
              <a:custGeom>
                <a:avLst/>
                <a:gdLst>
                  <a:gd name="T0" fmla="*/ 0 w 107"/>
                  <a:gd name="T1" fmla="*/ 48 h 48"/>
                  <a:gd name="T2" fmla="*/ 107 w 107"/>
                  <a:gd name="T3" fmla="*/ 47 h 48"/>
                  <a:gd name="T4" fmla="*/ 106 w 107"/>
                  <a:gd name="T5" fmla="*/ 0 h 48"/>
                  <a:gd name="T6" fmla="*/ 42 w 107"/>
                  <a:gd name="T7" fmla="*/ 1 h 48"/>
                  <a:gd name="T8" fmla="*/ 0 w 107"/>
                  <a:gd name="T9" fmla="*/ 48 h 48"/>
                </a:gdLst>
                <a:ahLst/>
                <a:cxnLst>
                  <a:cxn ang="0">
                    <a:pos x="T0" y="T1"/>
                  </a:cxn>
                  <a:cxn ang="0">
                    <a:pos x="T2" y="T3"/>
                  </a:cxn>
                  <a:cxn ang="0">
                    <a:pos x="T4" y="T5"/>
                  </a:cxn>
                  <a:cxn ang="0">
                    <a:pos x="T6" y="T7"/>
                  </a:cxn>
                  <a:cxn ang="0">
                    <a:pos x="T8" y="T9"/>
                  </a:cxn>
                </a:cxnLst>
                <a:rect l="0" t="0" r="r" b="b"/>
                <a:pathLst>
                  <a:path w="107" h="48">
                    <a:moveTo>
                      <a:pt x="0" y="48"/>
                    </a:moveTo>
                    <a:cubicBezTo>
                      <a:pt x="107" y="47"/>
                      <a:pt x="107" y="47"/>
                      <a:pt x="107" y="47"/>
                    </a:cubicBezTo>
                    <a:cubicBezTo>
                      <a:pt x="106" y="0"/>
                      <a:pt x="106" y="0"/>
                      <a:pt x="106" y="0"/>
                    </a:cubicBezTo>
                    <a:cubicBezTo>
                      <a:pt x="42" y="1"/>
                      <a:pt x="42" y="1"/>
                      <a:pt x="42" y="1"/>
                    </a:cubicBezTo>
                    <a:cubicBezTo>
                      <a:pt x="18" y="1"/>
                      <a:pt x="0" y="22"/>
                      <a:pt x="0" y="48"/>
                    </a:cubicBezTo>
                    <a:close/>
                  </a:path>
                </a:pathLst>
              </a:custGeom>
              <a:solidFill>
                <a:srgbClr val="241C2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8"/>
              <p:cNvSpPr/>
              <p:nvPr/>
            </p:nvSpPr>
            <p:spPr bwMode="auto">
              <a:xfrm>
                <a:off x="10420350" y="5357813"/>
                <a:ext cx="87313" cy="130175"/>
              </a:xfrm>
              <a:custGeom>
                <a:avLst/>
                <a:gdLst>
                  <a:gd name="T0" fmla="*/ 55 w 55"/>
                  <a:gd name="T1" fmla="*/ 82 h 82"/>
                  <a:gd name="T2" fmla="*/ 10 w 55"/>
                  <a:gd name="T3" fmla="*/ 79 h 82"/>
                  <a:gd name="T4" fmla="*/ 0 w 55"/>
                  <a:gd name="T5" fmla="*/ 0 h 82"/>
                  <a:gd name="T6" fmla="*/ 46 w 55"/>
                  <a:gd name="T7" fmla="*/ 2 h 82"/>
                  <a:gd name="T8" fmla="*/ 55 w 55"/>
                  <a:gd name="T9" fmla="*/ 82 h 82"/>
                </a:gdLst>
                <a:ahLst/>
                <a:cxnLst>
                  <a:cxn ang="0">
                    <a:pos x="T0" y="T1"/>
                  </a:cxn>
                  <a:cxn ang="0">
                    <a:pos x="T2" y="T3"/>
                  </a:cxn>
                  <a:cxn ang="0">
                    <a:pos x="T4" y="T5"/>
                  </a:cxn>
                  <a:cxn ang="0">
                    <a:pos x="T6" y="T7"/>
                  </a:cxn>
                  <a:cxn ang="0">
                    <a:pos x="T8" y="T9"/>
                  </a:cxn>
                </a:cxnLst>
                <a:rect l="0" t="0" r="r" b="b"/>
                <a:pathLst>
                  <a:path w="55" h="82">
                    <a:moveTo>
                      <a:pt x="55" y="82"/>
                    </a:moveTo>
                    <a:lnTo>
                      <a:pt x="10" y="79"/>
                    </a:lnTo>
                    <a:lnTo>
                      <a:pt x="0" y="0"/>
                    </a:lnTo>
                    <a:lnTo>
                      <a:pt x="46" y="2"/>
                    </a:lnTo>
                    <a:lnTo>
                      <a:pt x="55" y="82"/>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9"/>
              <p:cNvSpPr/>
              <p:nvPr/>
            </p:nvSpPr>
            <p:spPr bwMode="auto">
              <a:xfrm>
                <a:off x="10433050" y="5461000"/>
                <a:ext cx="190500" cy="85725"/>
              </a:xfrm>
              <a:custGeom>
                <a:avLst/>
                <a:gdLst>
                  <a:gd name="T0" fmla="*/ 108 w 108"/>
                  <a:gd name="T1" fmla="*/ 48 h 48"/>
                  <a:gd name="T2" fmla="*/ 5 w 108"/>
                  <a:gd name="T3" fmla="*/ 47 h 48"/>
                  <a:gd name="T4" fmla="*/ 0 w 108"/>
                  <a:gd name="T5" fmla="*/ 0 h 48"/>
                  <a:gd name="T6" fmla="*/ 66 w 108"/>
                  <a:gd name="T7" fmla="*/ 1 h 48"/>
                  <a:gd name="T8" fmla="*/ 108 w 108"/>
                  <a:gd name="T9" fmla="*/ 48 h 48"/>
                </a:gdLst>
                <a:ahLst/>
                <a:cxnLst>
                  <a:cxn ang="0">
                    <a:pos x="T0" y="T1"/>
                  </a:cxn>
                  <a:cxn ang="0">
                    <a:pos x="T2" y="T3"/>
                  </a:cxn>
                  <a:cxn ang="0">
                    <a:pos x="T4" y="T5"/>
                  </a:cxn>
                  <a:cxn ang="0">
                    <a:pos x="T6" y="T7"/>
                  </a:cxn>
                  <a:cxn ang="0">
                    <a:pos x="T8" y="T9"/>
                  </a:cxn>
                </a:cxnLst>
                <a:rect l="0" t="0" r="r" b="b"/>
                <a:pathLst>
                  <a:path w="108" h="48">
                    <a:moveTo>
                      <a:pt x="108" y="48"/>
                    </a:moveTo>
                    <a:cubicBezTo>
                      <a:pt x="5" y="47"/>
                      <a:pt x="5" y="47"/>
                      <a:pt x="5" y="47"/>
                    </a:cubicBezTo>
                    <a:cubicBezTo>
                      <a:pt x="0" y="0"/>
                      <a:pt x="0" y="0"/>
                      <a:pt x="0" y="0"/>
                    </a:cubicBezTo>
                    <a:cubicBezTo>
                      <a:pt x="66" y="1"/>
                      <a:pt x="66" y="1"/>
                      <a:pt x="66" y="1"/>
                    </a:cubicBezTo>
                    <a:cubicBezTo>
                      <a:pt x="90" y="1"/>
                      <a:pt x="108" y="22"/>
                      <a:pt x="108" y="48"/>
                    </a:cubicBezTo>
                    <a:close/>
                  </a:path>
                </a:pathLst>
              </a:custGeom>
              <a:solidFill>
                <a:srgbClr val="241C2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0"/>
              <p:cNvSpPr/>
              <p:nvPr/>
            </p:nvSpPr>
            <p:spPr bwMode="auto">
              <a:xfrm>
                <a:off x="10182225" y="4494213"/>
                <a:ext cx="265113" cy="192087"/>
              </a:xfrm>
              <a:custGeom>
                <a:avLst/>
                <a:gdLst>
                  <a:gd name="T0" fmla="*/ 0 w 167"/>
                  <a:gd name="T1" fmla="*/ 6 h 121"/>
                  <a:gd name="T2" fmla="*/ 80 w 167"/>
                  <a:gd name="T3" fmla="*/ 4 h 121"/>
                  <a:gd name="T4" fmla="*/ 87 w 167"/>
                  <a:gd name="T5" fmla="*/ 4 h 121"/>
                  <a:gd name="T6" fmla="*/ 166 w 167"/>
                  <a:gd name="T7" fmla="*/ 0 h 121"/>
                  <a:gd name="T8" fmla="*/ 167 w 167"/>
                  <a:gd name="T9" fmla="*/ 115 h 121"/>
                  <a:gd name="T10" fmla="*/ 6 w 167"/>
                  <a:gd name="T11" fmla="*/ 121 h 121"/>
                  <a:gd name="T12" fmla="*/ 0 w 167"/>
                  <a:gd name="T13" fmla="*/ 6 h 121"/>
                </a:gdLst>
                <a:ahLst/>
                <a:cxnLst>
                  <a:cxn ang="0">
                    <a:pos x="T0" y="T1"/>
                  </a:cxn>
                  <a:cxn ang="0">
                    <a:pos x="T2" y="T3"/>
                  </a:cxn>
                  <a:cxn ang="0">
                    <a:pos x="T4" y="T5"/>
                  </a:cxn>
                  <a:cxn ang="0">
                    <a:pos x="T6" y="T7"/>
                  </a:cxn>
                  <a:cxn ang="0">
                    <a:pos x="T8" y="T9"/>
                  </a:cxn>
                  <a:cxn ang="0">
                    <a:pos x="T10" y="T11"/>
                  </a:cxn>
                  <a:cxn ang="0">
                    <a:pos x="T12" y="T13"/>
                  </a:cxn>
                </a:cxnLst>
                <a:rect l="0" t="0" r="r" b="b"/>
                <a:pathLst>
                  <a:path w="167" h="121">
                    <a:moveTo>
                      <a:pt x="0" y="6"/>
                    </a:moveTo>
                    <a:lnTo>
                      <a:pt x="80" y="4"/>
                    </a:lnTo>
                    <a:lnTo>
                      <a:pt x="87" y="4"/>
                    </a:lnTo>
                    <a:lnTo>
                      <a:pt x="166" y="0"/>
                    </a:lnTo>
                    <a:lnTo>
                      <a:pt x="167" y="115"/>
                    </a:lnTo>
                    <a:lnTo>
                      <a:pt x="6" y="121"/>
                    </a:lnTo>
                    <a:lnTo>
                      <a:pt x="0" y="6"/>
                    </a:lnTo>
                    <a:close/>
                  </a:path>
                </a:pathLst>
              </a:custGeom>
              <a:solidFill>
                <a:srgbClr val="03345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1"/>
              <p:cNvSpPr/>
              <p:nvPr/>
            </p:nvSpPr>
            <p:spPr bwMode="auto">
              <a:xfrm>
                <a:off x="10325100" y="4494213"/>
                <a:ext cx="200025" cy="923925"/>
              </a:xfrm>
              <a:custGeom>
                <a:avLst/>
                <a:gdLst>
                  <a:gd name="T0" fmla="*/ 49 w 113"/>
                  <a:gd name="T1" fmla="*/ 521 h 521"/>
                  <a:gd name="T2" fmla="*/ 113 w 113"/>
                  <a:gd name="T3" fmla="*/ 521 h 521"/>
                  <a:gd name="T4" fmla="*/ 79 w 113"/>
                  <a:gd name="T5" fmla="*/ 255 h 521"/>
                  <a:gd name="T6" fmla="*/ 68 w 113"/>
                  <a:gd name="T7" fmla="*/ 0 h 521"/>
                  <a:gd name="T8" fmla="*/ 0 w 113"/>
                  <a:gd name="T9" fmla="*/ 11 h 521"/>
                  <a:gd name="T10" fmla="*/ 10 w 113"/>
                  <a:gd name="T11" fmla="*/ 258 h 521"/>
                  <a:gd name="T12" fmla="*/ 10 w 113"/>
                  <a:gd name="T13" fmla="*/ 266 h 521"/>
                  <a:gd name="T14" fmla="*/ 49 w 113"/>
                  <a:gd name="T15" fmla="*/ 521 h 5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521">
                    <a:moveTo>
                      <a:pt x="49" y="521"/>
                    </a:moveTo>
                    <a:cubicBezTo>
                      <a:pt x="113" y="521"/>
                      <a:pt x="113" y="521"/>
                      <a:pt x="113" y="521"/>
                    </a:cubicBezTo>
                    <a:cubicBezTo>
                      <a:pt x="79" y="255"/>
                      <a:pt x="79" y="255"/>
                      <a:pt x="79" y="255"/>
                    </a:cubicBezTo>
                    <a:cubicBezTo>
                      <a:pt x="68" y="0"/>
                      <a:pt x="68" y="0"/>
                      <a:pt x="68" y="0"/>
                    </a:cubicBezTo>
                    <a:cubicBezTo>
                      <a:pt x="0" y="11"/>
                      <a:pt x="0" y="11"/>
                      <a:pt x="0" y="11"/>
                    </a:cubicBezTo>
                    <a:cubicBezTo>
                      <a:pt x="10" y="258"/>
                      <a:pt x="10" y="258"/>
                      <a:pt x="10" y="258"/>
                    </a:cubicBezTo>
                    <a:cubicBezTo>
                      <a:pt x="9" y="260"/>
                      <a:pt x="10" y="263"/>
                      <a:pt x="10" y="266"/>
                    </a:cubicBezTo>
                    <a:lnTo>
                      <a:pt x="49" y="521"/>
                    </a:lnTo>
                    <a:close/>
                  </a:path>
                </a:pathLst>
              </a:custGeom>
              <a:solidFill>
                <a:srgbClr val="03345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2"/>
              <p:cNvSpPr/>
              <p:nvPr/>
            </p:nvSpPr>
            <p:spPr bwMode="auto">
              <a:xfrm>
                <a:off x="10131425" y="4503738"/>
                <a:ext cx="184150" cy="911225"/>
              </a:xfrm>
              <a:custGeom>
                <a:avLst/>
                <a:gdLst>
                  <a:gd name="T0" fmla="*/ 18 w 104"/>
                  <a:gd name="T1" fmla="*/ 513 h 514"/>
                  <a:gd name="T2" fmla="*/ 79 w 104"/>
                  <a:gd name="T3" fmla="*/ 514 h 514"/>
                  <a:gd name="T4" fmla="*/ 70 w 104"/>
                  <a:gd name="T5" fmla="*/ 261 h 514"/>
                  <a:gd name="T6" fmla="*/ 104 w 104"/>
                  <a:gd name="T7" fmla="*/ 8 h 514"/>
                  <a:gd name="T8" fmla="*/ 29 w 104"/>
                  <a:gd name="T9" fmla="*/ 0 h 514"/>
                  <a:gd name="T10" fmla="*/ 0 w 104"/>
                  <a:gd name="T11" fmla="*/ 256 h 514"/>
                  <a:gd name="T12" fmla="*/ 0 w 104"/>
                  <a:gd name="T13" fmla="*/ 264 h 514"/>
                  <a:gd name="T14" fmla="*/ 18 w 104"/>
                  <a:gd name="T15" fmla="*/ 513 h 5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514">
                    <a:moveTo>
                      <a:pt x="18" y="513"/>
                    </a:moveTo>
                    <a:cubicBezTo>
                      <a:pt x="79" y="514"/>
                      <a:pt x="79" y="514"/>
                      <a:pt x="79" y="514"/>
                    </a:cubicBezTo>
                    <a:cubicBezTo>
                      <a:pt x="70" y="261"/>
                      <a:pt x="70" y="261"/>
                      <a:pt x="70" y="261"/>
                    </a:cubicBezTo>
                    <a:cubicBezTo>
                      <a:pt x="104" y="8"/>
                      <a:pt x="104" y="8"/>
                      <a:pt x="104" y="8"/>
                    </a:cubicBezTo>
                    <a:cubicBezTo>
                      <a:pt x="29" y="0"/>
                      <a:pt x="29" y="0"/>
                      <a:pt x="29" y="0"/>
                    </a:cubicBezTo>
                    <a:cubicBezTo>
                      <a:pt x="0" y="256"/>
                      <a:pt x="0" y="256"/>
                      <a:pt x="0" y="256"/>
                    </a:cubicBezTo>
                    <a:cubicBezTo>
                      <a:pt x="0" y="259"/>
                      <a:pt x="0" y="261"/>
                      <a:pt x="0" y="264"/>
                    </a:cubicBezTo>
                    <a:lnTo>
                      <a:pt x="18" y="513"/>
                    </a:lnTo>
                    <a:close/>
                  </a:path>
                </a:pathLst>
              </a:custGeom>
              <a:solidFill>
                <a:srgbClr val="03345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Rectangle 33"/>
              <p:cNvSpPr>
                <a:spLocks noChangeArrowheads="1"/>
              </p:cNvSpPr>
              <p:nvPr/>
            </p:nvSpPr>
            <p:spPr bwMode="auto">
              <a:xfrm>
                <a:off x="10279063" y="4041775"/>
                <a:ext cx="71438" cy="98425"/>
              </a:xfrm>
              <a:prstGeom prst="rect">
                <a:avLst/>
              </a:prstGeom>
              <a:solidFill>
                <a:srgbClr val="FFBDA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Oval 34"/>
              <p:cNvSpPr>
                <a:spLocks noChangeArrowheads="1"/>
              </p:cNvSpPr>
              <p:nvPr/>
            </p:nvSpPr>
            <p:spPr bwMode="auto">
              <a:xfrm>
                <a:off x="10193338" y="3957638"/>
                <a:ext cx="47625" cy="49212"/>
              </a:xfrm>
              <a:prstGeom prst="ellipse">
                <a:avLst/>
              </a:pr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Oval 35"/>
              <p:cNvSpPr>
                <a:spLocks noChangeArrowheads="1"/>
              </p:cNvSpPr>
              <p:nvPr/>
            </p:nvSpPr>
            <p:spPr bwMode="auto">
              <a:xfrm>
                <a:off x="10390188" y="3957638"/>
                <a:ext cx="47625" cy="49212"/>
              </a:xfrm>
              <a:prstGeom prst="ellipse">
                <a:avLst/>
              </a:pr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Oval 36"/>
              <p:cNvSpPr>
                <a:spLocks noChangeArrowheads="1"/>
              </p:cNvSpPr>
              <p:nvPr/>
            </p:nvSpPr>
            <p:spPr bwMode="auto">
              <a:xfrm>
                <a:off x="10213975" y="3860800"/>
                <a:ext cx="203200" cy="201612"/>
              </a:xfrm>
              <a:prstGeom prst="ellipse">
                <a:avLst/>
              </a:prstGeom>
              <a:solidFill>
                <a:srgbClr val="07204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7"/>
              <p:cNvSpPr/>
              <p:nvPr/>
            </p:nvSpPr>
            <p:spPr bwMode="auto">
              <a:xfrm>
                <a:off x="10171113" y="4110038"/>
                <a:ext cx="284163" cy="406400"/>
              </a:xfrm>
              <a:custGeom>
                <a:avLst/>
                <a:gdLst>
                  <a:gd name="T0" fmla="*/ 155 w 161"/>
                  <a:gd name="T1" fmla="*/ 229 h 229"/>
                  <a:gd name="T2" fmla="*/ 6 w 161"/>
                  <a:gd name="T3" fmla="*/ 229 h 229"/>
                  <a:gd name="T4" fmla="*/ 0 w 161"/>
                  <a:gd name="T5" fmla="*/ 53 h 229"/>
                  <a:gd name="T6" fmla="*/ 46 w 161"/>
                  <a:gd name="T7" fmla="*/ 0 h 229"/>
                  <a:gd name="T8" fmla="*/ 115 w 161"/>
                  <a:gd name="T9" fmla="*/ 0 h 229"/>
                  <a:gd name="T10" fmla="*/ 161 w 161"/>
                  <a:gd name="T11" fmla="*/ 53 h 229"/>
                  <a:gd name="T12" fmla="*/ 155 w 161"/>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161" h="229">
                    <a:moveTo>
                      <a:pt x="155" y="229"/>
                    </a:moveTo>
                    <a:cubicBezTo>
                      <a:pt x="6" y="229"/>
                      <a:pt x="6" y="229"/>
                      <a:pt x="6" y="229"/>
                    </a:cubicBezTo>
                    <a:cubicBezTo>
                      <a:pt x="0" y="53"/>
                      <a:pt x="0" y="53"/>
                      <a:pt x="0" y="53"/>
                    </a:cubicBezTo>
                    <a:cubicBezTo>
                      <a:pt x="0" y="24"/>
                      <a:pt x="18" y="0"/>
                      <a:pt x="46" y="0"/>
                    </a:cubicBezTo>
                    <a:cubicBezTo>
                      <a:pt x="115" y="0"/>
                      <a:pt x="115" y="0"/>
                      <a:pt x="115" y="0"/>
                    </a:cubicBezTo>
                    <a:cubicBezTo>
                      <a:pt x="143" y="0"/>
                      <a:pt x="161" y="24"/>
                      <a:pt x="161" y="53"/>
                    </a:cubicBezTo>
                    <a:lnTo>
                      <a:pt x="155" y="229"/>
                    </a:lnTo>
                    <a:close/>
                  </a:path>
                </a:pathLst>
              </a:custGeom>
              <a:solidFill>
                <a:srgbClr val="FFD47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8"/>
              <p:cNvSpPr/>
              <p:nvPr/>
            </p:nvSpPr>
            <p:spPr bwMode="auto">
              <a:xfrm>
                <a:off x="9786938" y="3708400"/>
                <a:ext cx="476250" cy="515937"/>
              </a:xfrm>
              <a:custGeom>
                <a:avLst/>
                <a:gdLst>
                  <a:gd name="T0" fmla="*/ 225 w 268"/>
                  <a:gd name="T1" fmla="*/ 291 h 291"/>
                  <a:gd name="T2" fmla="*/ 112 w 268"/>
                  <a:gd name="T3" fmla="*/ 174 h 291"/>
                  <a:gd name="T4" fmla="*/ 111 w 268"/>
                  <a:gd name="T5" fmla="*/ 172 h 291"/>
                  <a:gd name="T6" fmla="*/ 0 w 268"/>
                  <a:gd name="T7" fmla="*/ 39 h 291"/>
                  <a:gd name="T8" fmla="*/ 47 w 268"/>
                  <a:gd name="T9" fmla="*/ 0 h 291"/>
                  <a:gd name="T10" fmla="*/ 157 w 268"/>
                  <a:gd name="T11" fmla="*/ 132 h 291"/>
                  <a:gd name="T12" fmla="*/ 268 w 268"/>
                  <a:gd name="T13" fmla="*/ 248 h 291"/>
                  <a:gd name="T14" fmla="*/ 225 w 268"/>
                  <a:gd name="T15" fmla="*/ 291 h 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291">
                    <a:moveTo>
                      <a:pt x="225" y="291"/>
                    </a:moveTo>
                    <a:cubicBezTo>
                      <a:pt x="112" y="174"/>
                      <a:pt x="112" y="174"/>
                      <a:pt x="112" y="174"/>
                    </a:cubicBezTo>
                    <a:cubicBezTo>
                      <a:pt x="112" y="173"/>
                      <a:pt x="111" y="173"/>
                      <a:pt x="111" y="172"/>
                    </a:cubicBezTo>
                    <a:cubicBezTo>
                      <a:pt x="0" y="39"/>
                      <a:pt x="0" y="39"/>
                      <a:pt x="0" y="39"/>
                    </a:cubicBezTo>
                    <a:cubicBezTo>
                      <a:pt x="47" y="0"/>
                      <a:pt x="47" y="0"/>
                      <a:pt x="47" y="0"/>
                    </a:cubicBezTo>
                    <a:cubicBezTo>
                      <a:pt x="157" y="132"/>
                      <a:pt x="157" y="132"/>
                      <a:pt x="157" y="132"/>
                    </a:cubicBezTo>
                    <a:cubicBezTo>
                      <a:pt x="268" y="248"/>
                      <a:pt x="268" y="248"/>
                      <a:pt x="268" y="248"/>
                    </a:cubicBezTo>
                    <a:lnTo>
                      <a:pt x="225" y="291"/>
                    </a:lnTo>
                    <a:close/>
                  </a:path>
                </a:pathLst>
              </a:custGeom>
              <a:solidFill>
                <a:srgbClr val="FFD47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 name="Freeform 59"/>
            <p:cNvSpPr/>
            <p:nvPr/>
          </p:nvSpPr>
          <p:spPr bwMode="auto">
            <a:xfrm>
              <a:off x="10644188" y="5807075"/>
              <a:ext cx="1554163" cy="119062"/>
            </a:xfrm>
            <a:custGeom>
              <a:avLst/>
              <a:gdLst>
                <a:gd name="T0" fmla="*/ 877 w 877"/>
                <a:gd name="T1" fmla="*/ 67 h 67"/>
                <a:gd name="T2" fmla="*/ 0 w 877"/>
                <a:gd name="T3" fmla="*/ 67 h 67"/>
                <a:gd name="T4" fmla="*/ 0 w 877"/>
                <a:gd name="T5" fmla="*/ 67 h 67"/>
                <a:gd name="T6" fmla="*/ 67 w 877"/>
                <a:gd name="T7" fmla="*/ 0 h 67"/>
                <a:gd name="T8" fmla="*/ 809 w 877"/>
                <a:gd name="T9" fmla="*/ 0 h 67"/>
                <a:gd name="T10" fmla="*/ 877 w 877"/>
                <a:gd name="T11" fmla="*/ 67 h 67"/>
              </a:gdLst>
              <a:ahLst/>
              <a:cxnLst>
                <a:cxn ang="0">
                  <a:pos x="T0" y="T1"/>
                </a:cxn>
                <a:cxn ang="0">
                  <a:pos x="T2" y="T3"/>
                </a:cxn>
                <a:cxn ang="0">
                  <a:pos x="T4" y="T5"/>
                </a:cxn>
                <a:cxn ang="0">
                  <a:pos x="T6" y="T7"/>
                </a:cxn>
                <a:cxn ang="0">
                  <a:pos x="T8" y="T9"/>
                </a:cxn>
                <a:cxn ang="0">
                  <a:pos x="T10" y="T11"/>
                </a:cxn>
              </a:cxnLst>
              <a:rect l="0" t="0" r="r" b="b"/>
              <a:pathLst>
                <a:path w="877" h="67">
                  <a:moveTo>
                    <a:pt x="877" y="67"/>
                  </a:moveTo>
                  <a:cubicBezTo>
                    <a:pt x="0" y="67"/>
                    <a:pt x="0" y="67"/>
                    <a:pt x="0" y="67"/>
                  </a:cubicBezTo>
                  <a:cubicBezTo>
                    <a:pt x="0" y="67"/>
                    <a:pt x="0" y="67"/>
                    <a:pt x="0" y="67"/>
                  </a:cubicBezTo>
                  <a:cubicBezTo>
                    <a:pt x="0" y="30"/>
                    <a:pt x="30" y="0"/>
                    <a:pt x="67" y="0"/>
                  </a:cubicBezTo>
                  <a:cubicBezTo>
                    <a:pt x="809" y="0"/>
                    <a:pt x="809" y="0"/>
                    <a:pt x="809" y="0"/>
                  </a:cubicBezTo>
                  <a:cubicBezTo>
                    <a:pt x="846" y="0"/>
                    <a:pt x="877" y="30"/>
                    <a:pt x="877" y="67"/>
                  </a:cubicBezTo>
                  <a:close/>
                </a:path>
              </a:pathLst>
            </a:custGeom>
            <a:solidFill>
              <a:srgbClr val="C1DDF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0"/>
            <p:cNvSpPr/>
            <p:nvPr/>
          </p:nvSpPr>
          <p:spPr bwMode="auto">
            <a:xfrm>
              <a:off x="9629775" y="6323013"/>
              <a:ext cx="88900" cy="165100"/>
            </a:xfrm>
            <a:custGeom>
              <a:avLst/>
              <a:gdLst>
                <a:gd name="T0" fmla="*/ 7 w 50"/>
                <a:gd name="T1" fmla="*/ 93 h 93"/>
                <a:gd name="T2" fmla="*/ 0 w 50"/>
                <a:gd name="T3" fmla="*/ 9 h 93"/>
                <a:gd name="T4" fmla="*/ 42 w 50"/>
                <a:gd name="T5" fmla="*/ 0 h 93"/>
                <a:gd name="T6" fmla="*/ 50 w 50"/>
                <a:gd name="T7" fmla="*/ 85 h 93"/>
                <a:gd name="T8" fmla="*/ 7 w 50"/>
                <a:gd name="T9" fmla="*/ 93 h 93"/>
              </a:gdLst>
              <a:ahLst/>
              <a:cxnLst>
                <a:cxn ang="0">
                  <a:pos x="T0" y="T1"/>
                </a:cxn>
                <a:cxn ang="0">
                  <a:pos x="T2" y="T3"/>
                </a:cxn>
                <a:cxn ang="0">
                  <a:pos x="T4" y="T5"/>
                </a:cxn>
                <a:cxn ang="0">
                  <a:pos x="T6" y="T7"/>
                </a:cxn>
                <a:cxn ang="0">
                  <a:pos x="T8" y="T9"/>
                </a:cxn>
              </a:cxnLst>
              <a:rect l="0" t="0" r="r" b="b"/>
              <a:pathLst>
                <a:path w="50" h="93">
                  <a:moveTo>
                    <a:pt x="7" y="93"/>
                  </a:moveTo>
                  <a:cubicBezTo>
                    <a:pt x="7" y="90"/>
                    <a:pt x="0" y="9"/>
                    <a:pt x="0" y="9"/>
                  </a:cubicBezTo>
                  <a:cubicBezTo>
                    <a:pt x="42" y="0"/>
                    <a:pt x="42" y="0"/>
                    <a:pt x="42" y="0"/>
                  </a:cubicBezTo>
                  <a:cubicBezTo>
                    <a:pt x="50" y="85"/>
                    <a:pt x="50" y="85"/>
                    <a:pt x="50" y="85"/>
                  </a:cubicBezTo>
                  <a:lnTo>
                    <a:pt x="7" y="93"/>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61"/>
            <p:cNvSpPr/>
            <p:nvPr/>
          </p:nvSpPr>
          <p:spPr bwMode="auto">
            <a:xfrm>
              <a:off x="9636125" y="6418263"/>
              <a:ext cx="222250" cy="101600"/>
            </a:xfrm>
            <a:custGeom>
              <a:avLst/>
              <a:gdLst>
                <a:gd name="T0" fmla="*/ 125 w 125"/>
                <a:gd name="T1" fmla="*/ 33 h 57"/>
                <a:gd name="T2" fmla="*/ 7 w 125"/>
                <a:gd name="T3" fmla="*/ 57 h 57"/>
                <a:gd name="T4" fmla="*/ 0 w 125"/>
                <a:gd name="T5" fmla="*/ 21 h 57"/>
                <a:gd name="T6" fmla="*/ 81 w 125"/>
                <a:gd name="T7" fmla="*/ 5 h 57"/>
                <a:gd name="T8" fmla="*/ 125 w 125"/>
                <a:gd name="T9" fmla="*/ 33 h 57"/>
              </a:gdLst>
              <a:ahLst/>
              <a:cxnLst>
                <a:cxn ang="0">
                  <a:pos x="T0" y="T1"/>
                </a:cxn>
                <a:cxn ang="0">
                  <a:pos x="T2" y="T3"/>
                </a:cxn>
                <a:cxn ang="0">
                  <a:pos x="T4" y="T5"/>
                </a:cxn>
                <a:cxn ang="0">
                  <a:pos x="T6" y="T7"/>
                </a:cxn>
                <a:cxn ang="0">
                  <a:pos x="T8" y="T9"/>
                </a:cxn>
              </a:cxnLst>
              <a:rect l="0" t="0" r="r" b="b"/>
              <a:pathLst>
                <a:path w="125" h="57">
                  <a:moveTo>
                    <a:pt x="125" y="33"/>
                  </a:moveTo>
                  <a:cubicBezTo>
                    <a:pt x="7" y="57"/>
                    <a:pt x="7" y="57"/>
                    <a:pt x="7" y="57"/>
                  </a:cubicBezTo>
                  <a:cubicBezTo>
                    <a:pt x="0" y="21"/>
                    <a:pt x="0" y="21"/>
                    <a:pt x="0" y="21"/>
                  </a:cubicBezTo>
                  <a:cubicBezTo>
                    <a:pt x="81" y="5"/>
                    <a:pt x="81" y="5"/>
                    <a:pt x="81" y="5"/>
                  </a:cubicBezTo>
                  <a:cubicBezTo>
                    <a:pt x="101" y="0"/>
                    <a:pt x="120" y="13"/>
                    <a:pt x="125" y="33"/>
                  </a:cubicBezTo>
                  <a:close/>
                </a:path>
              </a:pathLst>
            </a:custGeom>
            <a:solidFill>
              <a:srgbClr val="0E0E0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2"/>
            <p:cNvSpPr/>
            <p:nvPr/>
          </p:nvSpPr>
          <p:spPr bwMode="auto">
            <a:xfrm>
              <a:off x="9245600" y="5678488"/>
              <a:ext cx="482600" cy="708025"/>
            </a:xfrm>
            <a:custGeom>
              <a:avLst/>
              <a:gdLst>
                <a:gd name="T0" fmla="*/ 68 w 273"/>
                <a:gd name="T1" fmla="*/ 0 h 399"/>
                <a:gd name="T2" fmla="*/ 233 w 273"/>
                <a:gd name="T3" fmla="*/ 126 h 399"/>
                <a:gd name="T4" fmla="*/ 238 w 273"/>
                <a:gd name="T5" fmla="*/ 130 h 399"/>
                <a:gd name="T6" fmla="*/ 253 w 273"/>
                <a:gd name="T7" fmla="*/ 158 h 399"/>
                <a:gd name="T8" fmla="*/ 273 w 273"/>
                <a:gd name="T9" fmla="*/ 390 h 399"/>
                <a:gd name="T10" fmla="*/ 215 w 273"/>
                <a:gd name="T11" fmla="*/ 399 h 399"/>
                <a:gd name="T12" fmla="*/ 175 w 273"/>
                <a:gd name="T13" fmla="*/ 160 h 399"/>
                <a:gd name="T14" fmla="*/ 196 w 273"/>
                <a:gd name="T15" fmla="*/ 191 h 399"/>
                <a:gd name="T16" fmla="*/ 0 w 273"/>
                <a:gd name="T17" fmla="*/ 110 h 399"/>
                <a:gd name="T18" fmla="*/ 68 w 273"/>
                <a:gd name="T19"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399">
                  <a:moveTo>
                    <a:pt x="68" y="0"/>
                  </a:moveTo>
                  <a:cubicBezTo>
                    <a:pt x="233" y="126"/>
                    <a:pt x="233" y="126"/>
                    <a:pt x="233" y="126"/>
                  </a:cubicBezTo>
                  <a:cubicBezTo>
                    <a:pt x="238" y="130"/>
                    <a:pt x="238" y="130"/>
                    <a:pt x="238" y="130"/>
                  </a:cubicBezTo>
                  <a:cubicBezTo>
                    <a:pt x="247" y="137"/>
                    <a:pt x="252" y="147"/>
                    <a:pt x="253" y="158"/>
                  </a:cubicBezTo>
                  <a:cubicBezTo>
                    <a:pt x="273" y="390"/>
                    <a:pt x="273" y="390"/>
                    <a:pt x="273" y="390"/>
                  </a:cubicBezTo>
                  <a:cubicBezTo>
                    <a:pt x="215" y="399"/>
                    <a:pt x="215" y="399"/>
                    <a:pt x="215" y="399"/>
                  </a:cubicBezTo>
                  <a:cubicBezTo>
                    <a:pt x="175" y="160"/>
                    <a:pt x="175" y="160"/>
                    <a:pt x="175" y="160"/>
                  </a:cubicBezTo>
                  <a:cubicBezTo>
                    <a:pt x="196" y="191"/>
                    <a:pt x="196" y="191"/>
                    <a:pt x="196" y="191"/>
                  </a:cubicBezTo>
                  <a:cubicBezTo>
                    <a:pt x="0" y="110"/>
                    <a:pt x="0" y="110"/>
                    <a:pt x="0" y="110"/>
                  </a:cubicBezTo>
                  <a:lnTo>
                    <a:pt x="68" y="0"/>
                  </a:lnTo>
                  <a:close/>
                </a:path>
              </a:pathLst>
            </a:custGeom>
            <a:solidFill>
              <a:srgbClr val="052E4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63"/>
            <p:cNvSpPr/>
            <p:nvPr/>
          </p:nvSpPr>
          <p:spPr bwMode="auto">
            <a:xfrm>
              <a:off x="9034463" y="5326063"/>
              <a:ext cx="428625" cy="485775"/>
            </a:xfrm>
            <a:custGeom>
              <a:avLst/>
              <a:gdLst>
                <a:gd name="T0" fmla="*/ 81 w 242"/>
                <a:gd name="T1" fmla="*/ 274 h 274"/>
                <a:gd name="T2" fmla="*/ 223 w 242"/>
                <a:gd name="T3" fmla="*/ 224 h 274"/>
                <a:gd name="T4" fmla="*/ 238 w 242"/>
                <a:gd name="T5" fmla="*/ 196 h 274"/>
                <a:gd name="T6" fmla="*/ 178 w 242"/>
                <a:gd name="T7" fmla="*/ 0 h 274"/>
                <a:gd name="T8" fmla="*/ 64 w 242"/>
                <a:gd name="T9" fmla="*/ 36 h 274"/>
                <a:gd name="T10" fmla="*/ 13 w 242"/>
                <a:gd name="T11" fmla="*/ 132 h 274"/>
                <a:gd name="T12" fmla="*/ 81 w 242"/>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242" h="274">
                  <a:moveTo>
                    <a:pt x="81" y="274"/>
                  </a:moveTo>
                  <a:cubicBezTo>
                    <a:pt x="223" y="224"/>
                    <a:pt x="223" y="224"/>
                    <a:pt x="223" y="224"/>
                  </a:cubicBezTo>
                  <a:cubicBezTo>
                    <a:pt x="235" y="220"/>
                    <a:pt x="242" y="207"/>
                    <a:pt x="238" y="196"/>
                  </a:cubicBezTo>
                  <a:cubicBezTo>
                    <a:pt x="178" y="0"/>
                    <a:pt x="178" y="0"/>
                    <a:pt x="178" y="0"/>
                  </a:cubicBezTo>
                  <a:cubicBezTo>
                    <a:pt x="64" y="36"/>
                    <a:pt x="64" y="36"/>
                    <a:pt x="64" y="36"/>
                  </a:cubicBezTo>
                  <a:cubicBezTo>
                    <a:pt x="23" y="48"/>
                    <a:pt x="0" y="92"/>
                    <a:pt x="13" y="132"/>
                  </a:cubicBezTo>
                  <a:lnTo>
                    <a:pt x="81" y="274"/>
                  </a:lnTo>
                  <a:close/>
                </a:path>
              </a:pathLst>
            </a:custGeom>
            <a:solidFill>
              <a:srgbClr val="F7C86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4"/>
            <p:cNvSpPr/>
            <p:nvPr/>
          </p:nvSpPr>
          <p:spPr bwMode="auto">
            <a:xfrm>
              <a:off x="9290050" y="5186363"/>
              <a:ext cx="658813" cy="658812"/>
            </a:xfrm>
            <a:custGeom>
              <a:avLst/>
              <a:gdLst>
                <a:gd name="T0" fmla="*/ 323 w 372"/>
                <a:gd name="T1" fmla="*/ 315 h 372"/>
                <a:gd name="T2" fmla="*/ 127 w 372"/>
                <a:gd name="T3" fmla="*/ 364 h 372"/>
                <a:gd name="T4" fmla="*/ 57 w 372"/>
                <a:gd name="T5" fmla="*/ 323 h 372"/>
                <a:gd name="T6" fmla="*/ 8 w 372"/>
                <a:gd name="T7" fmla="*/ 127 h 372"/>
                <a:gd name="T8" fmla="*/ 50 w 372"/>
                <a:gd name="T9" fmla="*/ 57 h 372"/>
                <a:gd name="T10" fmla="*/ 246 w 372"/>
                <a:gd name="T11" fmla="*/ 8 h 372"/>
                <a:gd name="T12" fmla="*/ 315 w 372"/>
                <a:gd name="T13" fmla="*/ 49 h 372"/>
                <a:gd name="T14" fmla="*/ 365 w 372"/>
                <a:gd name="T15" fmla="*/ 246 h 372"/>
                <a:gd name="T16" fmla="*/ 323 w 372"/>
                <a:gd name="T17" fmla="*/ 315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372">
                  <a:moveTo>
                    <a:pt x="323" y="315"/>
                  </a:moveTo>
                  <a:cubicBezTo>
                    <a:pt x="127" y="364"/>
                    <a:pt x="127" y="364"/>
                    <a:pt x="127" y="364"/>
                  </a:cubicBezTo>
                  <a:cubicBezTo>
                    <a:pt x="96" y="372"/>
                    <a:pt x="65" y="354"/>
                    <a:pt x="57" y="323"/>
                  </a:cubicBezTo>
                  <a:cubicBezTo>
                    <a:pt x="8" y="127"/>
                    <a:pt x="8" y="127"/>
                    <a:pt x="8" y="127"/>
                  </a:cubicBezTo>
                  <a:cubicBezTo>
                    <a:pt x="0" y="96"/>
                    <a:pt x="19" y="65"/>
                    <a:pt x="50" y="57"/>
                  </a:cubicBezTo>
                  <a:cubicBezTo>
                    <a:pt x="246" y="8"/>
                    <a:pt x="246" y="8"/>
                    <a:pt x="246" y="8"/>
                  </a:cubicBezTo>
                  <a:cubicBezTo>
                    <a:pt x="277" y="0"/>
                    <a:pt x="308" y="19"/>
                    <a:pt x="315" y="49"/>
                  </a:cubicBezTo>
                  <a:cubicBezTo>
                    <a:pt x="365" y="246"/>
                    <a:pt x="365" y="246"/>
                    <a:pt x="365" y="246"/>
                  </a:cubicBezTo>
                  <a:cubicBezTo>
                    <a:pt x="372" y="276"/>
                    <a:pt x="354" y="307"/>
                    <a:pt x="323" y="315"/>
                  </a:cubicBezTo>
                  <a:close/>
                </a:path>
              </a:pathLst>
            </a:custGeom>
            <a:solidFill>
              <a:srgbClr val="84B4F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65"/>
            <p:cNvSpPr/>
            <p:nvPr/>
          </p:nvSpPr>
          <p:spPr bwMode="auto">
            <a:xfrm>
              <a:off x="9175750" y="6459538"/>
              <a:ext cx="98425" cy="153987"/>
            </a:xfrm>
            <a:custGeom>
              <a:avLst/>
              <a:gdLst>
                <a:gd name="T0" fmla="*/ 0 w 55"/>
                <a:gd name="T1" fmla="*/ 84 h 87"/>
                <a:gd name="T2" fmla="*/ 12 w 55"/>
                <a:gd name="T3" fmla="*/ 0 h 87"/>
                <a:gd name="T4" fmla="*/ 55 w 55"/>
                <a:gd name="T5" fmla="*/ 3 h 87"/>
                <a:gd name="T6" fmla="*/ 43 w 55"/>
                <a:gd name="T7" fmla="*/ 87 h 87"/>
                <a:gd name="T8" fmla="*/ 0 w 55"/>
                <a:gd name="T9" fmla="*/ 84 h 87"/>
              </a:gdLst>
              <a:ahLst/>
              <a:cxnLst>
                <a:cxn ang="0">
                  <a:pos x="T0" y="T1"/>
                </a:cxn>
                <a:cxn ang="0">
                  <a:pos x="T2" y="T3"/>
                </a:cxn>
                <a:cxn ang="0">
                  <a:pos x="T4" y="T5"/>
                </a:cxn>
                <a:cxn ang="0">
                  <a:pos x="T6" y="T7"/>
                </a:cxn>
                <a:cxn ang="0">
                  <a:pos x="T8" y="T9"/>
                </a:cxn>
              </a:cxnLst>
              <a:rect l="0" t="0" r="r" b="b"/>
              <a:pathLst>
                <a:path w="55" h="87">
                  <a:moveTo>
                    <a:pt x="0" y="84"/>
                  </a:moveTo>
                  <a:cubicBezTo>
                    <a:pt x="1" y="80"/>
                    <a:pt x="12" y="0"/>
                    <a:pt x="12" y="0"/>
                  </a:cubicBezTo>
                  <a:cubicBezTo>
                    <a:pt x="55" y="3"/>
                    <a:pt x="55" y="3"/>
                    <a:pt x="55" y="3"/>
                  </a:cubicBezTo>
                  <a:cubicBezTo>
                    <a:pt x="43" y="87"/>
                    <a:pt x="43" y="87"/>
                    <a:pt x="43" y="87"/>
                  </a:cubicBezTo>
                  <a:lnTo>
                    <a:pt x="0" y="84"/>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6"/>
            <p:cNvSpPr/>
            <p:nvPr/>
          </p:nvSpPr>
          <p:spPr bwMode="auto">
            <a:xfrm>
              <a:off x="9175750" y="6581775"/>
              <a:ext cx="211138" cy="65087"/>
            </a:xfrm>
            <a:custGeom>
              <a:avLst/>
              <a:gdLst>
                <a:gd name="T0" fmla="*/ 119 w 119"/>
                <a:gd name="T1" fmla="*/ 37 h 37"/>
                <a:gd name="T2" fmla="*/ 0 w 119"/>
                <a:gd name="T3" fmla="*/ 37 h 37"/>
                <a:gd name="T4" fmla="*/ 0 w 119"/>
                <a:gd name="T5" fmla="*/ 0 h 37"/>
                <a:gd name="T6" fmla="*/ 83 w 119"/>
                <a:gd name="T7" fmla="*/ 0 h 37"/>
                <a:gd name="T8" fmla="*/ 119 w 119"/>
                <a:gd name="T9" fmla="*/ 37 h 37"/>
              </a:gdLst>
              <a:ahLst/>
              <a:cxnLst>
                <a:cxn ang="0">
                  <a:pos x="T0" y="T1"/>
                </a:cxn>
                <a:cxn ang="0">
                  <a:pos x="T2" y="T3"/>
                </a:cxn>
                <a:cxn ang="0">
                  <a:pos x="T4" y="T5"/>
                </a:cxn>
                <a:cxn ang="0">
                  <a:pos x="T6" y="T7"/>
                </a:cxn>
                <a:cxn ang="0">
                  <a:pos x="T8" y="T9"/>
                </a:cxn>
              </a:cxnLst>
              <a:rect l="0" t="0" r="r" b="b"/>
              <a:pathLst>
                <a:path w="119" h="37">
                  <a:moveTo>
                    <a:pt x="119" y="37"/>
                  </a:moveTo>
                  <a:cubicBezTo>
                    <a:pt x="0" y="37"/>
                    <a:pt x="0" y="37"/>
                    <a:pt x="0" y="37"/>
                  </a:cubicBezTo>
                  <a:cubicBezTo>
                    <a:pt x="0" y="0"/>
                    <a:pt x="0" y="0"/>
                    <a:pt x="0" y="0"/>
                  </a:cubicBezTo>
                  <a:cubicBezTo>
                    <a:pt x="83" y="0"/>
                    <a:pt x="83" y="0"/>
                    <a:pt x="83" y="0"/>
                  </a:cubicBezTo>
                  <a:cubicBezTo>
                    <a:pt x="103" y="0"/>
                    <a:pt x="119" y="17"/>
                    <a:pt x="119" y="37"/>
                  </a:cubicBezTo>
                  <a:close/>
                </a:path>
              </a:pathLst>
            </a:custGeom>
            <a:solidFill>
              <a:srgbClr val="241C2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7"/>
            <p:cNvSpPr/>
            <p:nvPr/>
          </p:nvSpPr>
          <p:spPr bwMode="auto">
            <a:xfrm>
              <a:off x="9175750" y="5735638"/>
              <a:ext cx="215900" cy="788987"/>
            </a:xfrm>
            <a:custGeom>
              <a:avLst/>
              <a:gdLst>
                <a:gd name="T0" fmla="*/ 99 w 122"/>
                <a:gd name="T1" fmla="*/ 0 h 445"/>
                <a:gd name="T2" fmla="*/ 120 w 122"/>
                <a:gd name="T3" fmla="*/ 167 h 445"/>
                <a:gd name="T4" fmla="*/ 122 w 122"/>
                <a:gd name="T5" fmla="*/ 175 h 445"/>
                <a:gd name="T6" fmla="*/ 121 w 122"/>
                <a:gd name="T7" fmla="*/ 187 h 445"/>
                <a:gd name="T8" fmla="*/ 67 w 122"/>
                <a:gd name="T9" fmla="*/ 445 h 445"/>
                <a:gd name="T10" fmla="*/ 3 w 122"/>
                <a:gd name="T11" fmla="*/ 441 h 445"/>
                <a:gd name="T12" fmla="*/ 38 w 122"/>
                <a:gd name="T13" fmla="*/ 179 h 445"/>
                <a:gd name="T14" fmla="*/ 40 w 122"/>
                <a:gd name="T15" fmla="*/ 200 h 445"/>
                <a:gd name="T16" fmla="*/ 0 w 122"/>
                <a:gd name="T17" fmla="*/ 37 h 445"/>
                <a:gd name="T18" fmla="*/ 99 w 122"/>
                <a:gd name="T1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445">
                  <a:moveTo>
                    <a:pt x="99" y="0"/>
                  </a:moveTo>
                  <a:cubicBezTo>
                    <a:pt x="120" y="167"/>
                    <a:pt x="120" y="167"/>
                    <a:pt x="120" y="167"/>
                  </a:cubicBezTo>
                  <a:cubicBezTo>
                    <a:pt x="122" y="175"/>
                    <a:pt x="122" y="175"/>
                    <a:pt x="122" y="175"/>
                  </a:cubicBezTo>
                  <a:cubicBezTo>
                    <a:pt x="122" y="179"/>
                    <a:pt x="122" y="184"/>
                    <a:pt x="121" y="187"/>
                  </a:cubicBezTo>
                  <a:cubicBezTo>
                    <a:pt x="67" y="445"/>
                    <a:pt x="67" y="445"/>
                    <a:pt x="67" y="445"/>
                  </a:cubicBezTo>
                  <a:cubicBezTo>
                    <a:pt x="3" y="441"/>
                    <a:pt x="3" y="441"/>
                    <a:pt x="3" y="441"/>
                  </a:cubicBezTo>
                  <a:cubicBezTo>
                    <a:pt x="38" y="179"/>
                    <a:pt x="38" y="179"/>
                    <a:pt x="38" y="179"/>
                  </a:cubicBezTo>
                  <a:cubicBezTo>
                    <a:pt x="40" y="200"/>
                    <a:pt x="40" y="200"/>
                    <a:pt x="40" y="200"/>
                  </a:cubicBezTo>
                  <a:cubicBezTo>
                    <a:pt x="0" y="37"/>
                    <a:pt x="0" y="37"/>
                    <a:pt x="0" y="37"/>
                  </a:cubicBezTo>
                  <a:lnTo>
                    <a:pt x="99" y="0"/>
                  </a:lnTo>
                  <a:close/>
                </a:path>
              </a:pathLst>
            </a:custGeom>
            <a:solidFill>
              <a:srgbClr val="03345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8"/>
            <p:cNvSpPr/>
            <p:nvPr/>
          </p:nvSpPr>
          <p:spPr bwMode="auto">
            <a:xfrm>
              <a:off x="9564688" y="5521325"/>
              <a:ext cx="109538" cy="109537"/>
            </a:xfrm>
            <a:custGeom>
              <a:avLst/>
              <a:gdLst>
                <a:gd name="T0" fmla="*/ 59 w 62"/>
                <a:gd name="T1" fmla="*/ 37 h 62"/>
                <a:gd name="T2" fmla="*/ 25 w 62"/>
                <a:gd name="T3" fmla="*/ 58 h 62"/>
                <a:gd name="T4" fmla="*/ 4 w 62"/>
                <a:gd name="T5" fmla="*/ 24 h 62"/>
                <a:gd name="T6" fmla="*/ 38 w 62"/>
                <a:gd name="T7" fmla="*/ 3 h 62"/>
                <a:gd name="T8" fmla="*/ 59 w 62"/>
                <a:gd name="T9" fmla="*/ 37 h 62"/>
              </a:gdLst>
              <a:ahLst/>
              <a:cxnLst>
                <a:cxn ang="0">
                  <a:pos x="T0" y="T1"/>
                </a:cxn>
                <a:cxn ang="0">
                  <a:pos x="T2" y="T3"/>
                </a:cxn>
                <a:cxn ang="0">
                  <a:pos x="T4" y="T5"/>
                </a:cxn>
                <a:cxn ang="0">
                  <a:pos x="T6" y="T7"/>
                </a:cxn>
                <a:cxn ang="0">
                  <a:pos x="T8" y="T9"/>
                </a:cxn>
              </a:cxnLst>
              <a:rect l="0" t="0" r="r" b="b"/>
              <a:pathLst>
                <a:path w="62" h="62">
                  <a:moveTo>
                    <a:pt x="59" y="37"/>
                  </a:moveTo>
                  <a:cubicBezTo>
                    <a:pt x="55" y="52"/>
                    <a:pt x="40" y="62"/>
                    <a:pt x="25" y="58"/>
                  </a:cubicBezTo>
                  <a:cubicBezTo>
                    <a:pt x="10" y="54"/>
                    <a:pt x="0" y="39"/>
                    <a:pt x="4" y="24"/>
                  </a:cubicBezTo>
                  <a:cubicBezTo>
                    <a:pt x="8" y="9"/>
                    <a:pt x="23" y="0"/>
                    <a:pt x="38" y="3"/>
                  </a:cubicBezTo>
                  <a:cubicBezTo>
                    <a:pt x="53" y="7"/>
                    <a:pt x="62" y="22"/>
                    <a:pt x="59" y="37"/>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9"/>
            <p:cNvSpPr/>
            <p:nvPr/>
          </p:nvSpPr>
          <p:spPr bwMode="auto">
            <a:xfrm>
              <a:off x="9490075" y="5548313"/>
              <a:ext cx="147638" cy="100012"/>
            </a:xfrm>
            <a:custGeom>
              <a:avLst/>
              <a:gdLst>
                <a:gd name="T0" fmla="*/ 63 w 93"/>
                <a:gd name="T1" fmla="*/ 0 h 63"/>
                <a:gd name="T2" fmla="*/ 0 w 93"/>
                <a:gd name="T3" fmla="*/ 34 h 63"/>
                <a:gd name="T4" fmla="*/ 20 w 93"/>
                <a:gd name="T5" fmla="*/ 63 h 63"/>
                <a:gd name="T6" fmla="*/ 93 w 93"/>
                <a:gd name="T7" fmla="*/ 30 h 63"/>
                <a:gd name="T8" fmla="*/ 63 w 93"/>
                <a:gd name="T9" fmla="*/ 0 h 63"/>
              </a:gdLst>
              <a:ahLst/>
              <a:cxnLst>
                <a:cxn ang="0">
                  <a:pos x="T0" y="T1"/>
                </a:cxn>
                <a:cxn ang="0">
                  <a:pos x="T2" y="T3"/>
                </a:cxn>
                <a:cxn ang="0">
                  <a:pos x="T4" y="T5"/>
                </a:cxn>
                <a:cxn ang="0">
                  <a:pos x="T6" y="T7"/>
                </a:cxn>
                <a:cxn ang="0">
                  <a:pos x="T8" y="T9"/>
                </a:cxn>
              </a:cxnLst>
              <a:rect l="0" t="0" r="r" b="b"/>
              <a:pathLst>
                <a:path w="93" h="63">
                  <a:moveTo>
                    <a:pt x="63" y="0"/>
                  </a:moveTo>
                  <a:lnTo>
                    <a:pt x="0" y="34"/>
                  </a:lnTo>
                  <a:lnTo>
                    <a:pt x="20" y="63"/>
                  </a:lnTo>
                  <a:lnTo>
                    <a:pt x="93" y="30"/>
                  </a:lnTo>
                  <a:lnTo>
                    <a:pt x="63" y="0"/>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70"/>
            <p:cNvSpPr/>
            <p:nvPr/>
          </p:nvSpPr>
          <p:spPr bwMode="auto">
            <a:xfrm>
              <a:off x="9274175" y="5170488"/>
              <a:ext cx="41275" cy="34925"/>
            </a:xfrm>
            <a:custGeom>
              <a:avLst/>
              <a:gdLst>
                <a:gd name="T0" fmla="*/ 19 w 24"/>
                <a:gd name="T1" fmla="*/ 5 h 20"/>
                <a:gd name="T2" fmla="*/ 6 w 24"/>
                <a:gd name="T3" fmla="*/ 0 h 20"/>
                <a:gd name="T4" fmla="*/ 0 w 24"/>
                <a:gd name="T5" fmla="*/ 18 h 20"/>
                <a:gd name="T6" fmla="*/ 13 w 24"/>
                <a:gd name="T7" fmla="*/ 20 h 20"/>
                <a:gd name="T8" fmla="*/ 21 w 24"/>
                <a:gd name="T9" fmla="*/ 14 h 20"/>
                <a:gd name="T10" fmla="*/ 19 w 24"/>
                <a:gd name="T11" fmla="*/ 5 h 20"/>
              </a:gdLst>
              <a:ahLst/>
              <a:cxnLst>
                <a:cxn ang="0">
                  <a:pos x="T0" y="T1"/>
                </a:cxn>
                <a:cxn ang="0">
                  <a:pos x="T2" y="T3"/>
                </a:cxn>
                <a:cxn ang="0">
                  <a:pos x="T4" y="T5"/>
                </a:cxn>
                <a:cxn ang="0">
                  <a:pos x="T6" y="T7"/>
                </a:cxn>
                <a:cxn ang="0">
                  <a:pos x="T8" y="T9"/>
                </a:cxn>
                <a:cxn ang="0">
                  <a:pos x="T10" y="T11"/>
                </a:cxn>
              </a:cxnLst>
              <a:rect l="0" t="0" r="r" b="b"/>
              <a:pathLst>
                <a:path w="24" h="20">
                  <a:moveTo>
                    <a:pt x="19" y="5"/>
                  </a:moveTo>
                  <a:cubicBezTo>
                    <a:pt x="6" y="0"/>
                    <a:pt x="6" y="0"/>
                    <a:pt x="6" y="0"/>
                  </a:cubicBezTo>
                  <a:cubicBezTo>
                    <a:pt x="0" y="18"/>
                    <a:pt x="0" y="18"/>
                    <a:pt x="0" y="18"/>
                  </a:cubicBezTo>
                  <a:cubicBezTo>
                    <a:pt x="13" y="20"/>
                    <a:pt x="13" y="20"/>
                    <a:pt x="13" y="20"/>
                  </a:cubicBezTo>
                  <a:cubicBezTo>
                    <a:pt x="21" y="14"/>
                    <a:pt x="21" y="14"/>
                    <a:pt x="21" y="14"/>
                  </a:cubicBezTo>
                  <a:cubicBezTo>
                    <a:pt x="24" y="12"/>
                    <a:pt x="24" y="6"/>
                    <a:pt x="19" y="5"/>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1"/>
            <p:cNvSpPr/>
            <p:nvPr/>
          </p:nvSpPr>
          <p:spPr bwMode="auto">
            <a:xfrm>
              <a:off x="9088438" y="5102225"/>
              <a:ext cx="219075" cy="219075"/>
            </a:xfrm>
            <a:custGeom>
              <a:avLst/>
              <a:gdLst>
                <a:gd name="T0" fmla="*/ 118 w 123"/>
                <a:gd name="T1" fmla="*/ 71 h 123"/>
                <a:gd name="T2" fmla="*/ 52 w 123"/>
                <a:gd name="T3" fmla="*/ 118 h 123"/>
                <a:gd name="T4" fmla="*/ 5 w 123"/>
                <a:gd name="T5" fmla="*/ 52 h 123"/>
                <a:gd name="T6" fmla="*/ 71 w 123"/>
                <a:gd name="T7" fmla="*/ 5 h 123"/>
                <a:gd name="T8" fmla="*/ 118 w 123"/>
                <a:gd name="T9" fmla="*/ 71 h 123"/>
              </a:gdLst>
              <a:ahLst/>
              <a:cxnLst>
                <a:cxn ang="0">
                  <a:pos x="T0" y="T1"/>
                </a:cxn>
                <a:cxn ang="0">
                  <a:pos x="T2" y="T3"/>
                </a:cxn>
                <a:cxn ang="0">
                  <a:pos x="T4" y="T5"/>
                </a:cxn>
                <a:cxn ang="0">
                  <a:pos x="T6" y="T7"/>
                </a:cxn>
                <a:cxn ang="0">
                  <a:pos x="T8" y="T9"/>
                </a:cxn>
              </a:cxnLst>
              <a:rect l="0" t="0" r="r" b="b"/>
              <a:pathLst>
                <a:path w="123" h="123">
                  <a:moveTo>
                    <a:pt x="118" y="71"/>
                  </a:moveTo>
                  <a:cubicBezTo>
                    <a:pt x="112" y="102"/>
                    <a:pt x="83" y="123"/>
                    <a:pt x="52" y="118"/>
                  </a:cubicBezTo>
                  <a:cubicBezTo>
                    <a:pt x="21" y="113"/>
                    <a:pt x="0" y="83"/>
                    <a:pt x="5" y="52"/>
                  </a:cubicBezTo>
                  <a:cubicBezTo>
                    <a:pt x="10" y="21"/>
                    <a:pt x="39" y="0"/>
                    <a:pt x="71" y="5"/>
                  </a:cubicBezTo>
                  <a:cubicBezTo>
                    <a:pt x="102" y="10"/>
                    <a:pt x="123" y="40"/>
                    <a:pt x="118" y="71"/>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任意多边形: 形状 53"/>
            <p:cNvSpPr/>
            <p:nvPr/>
          </p:nvSpPr>
          <p:spPr bwMode="auto">
            <a:xfrm>
              <a:off x="9090242" y="5106988"/>
              <a:ext cx="117373" cy="183064"/>
            </a:xfrm>
            <a:custGeom>
              <a:avLst/>
              <a:gdLst>
                <a:gd name="connsiteX0" fmla="*/ 117373 w 117373"/>
                <a:gd name="connsiteY0" fmla="*/ 0 h 183064"/>
                <a:gd name="connsiteX1" fmla="*/ 43443 w 117373"/>
                <a:gd name="connsiteY1" fmla="*/ 183064 h 183064"/>
                <a:gd name="connsiteX2" fmla="*/ 19123 w 117373"/>
                <a:gd name="connsiteY2" fmla="*/ 159797 h 183064"/>
                <a:gd name="connsiteX3" fmla="*/ 1312 w 117373"/>
                <a:gd name="connsiteY3" fmla="*/ 83655 h 183064"/>
                <a:gd name="connsiteX4" fmla="*/ 77704 w 117373"/>
                <a:gd name="connsiteY4" fmla="*/ 1502 h 18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73" h="183064">
                  <a:moveTo>
                    <a:pt x="117373" y="0"/>
                  </a:moveTo>
                  <a:lnTo>
                    <a:pt x="43443" y="183064"/>
                  </a:lnTo>
                  <a:lnTo>
                    <a:pt x="19123" y="159797"/>
                  </a:lnTo>
                  <a:cubicBezTo>
                    <a:pt x="3983" y="138424"/>
                    <a:pt x="-3141" y="111262"/>
                    <a:pt x="1312" y="83655"/>
                  </a:cubicBezTo>
                  <a:cubicBezTo>
                    <a:pt x="7991" y="42245"/>
                    <a:pt x="38715" y="10853"/>
                    <a:pt x="77704" y="1502"/>
                  </a:cubicBezTo>
                  <a:close/>
                </a:path>
              </a:pathLst>
            </a:custGeom>
            <a:solidFill>
              <a:srgbClr val="072042"/>
            </a:solidFill>
            <a:ln>
              <a:noFill/>
            </a:ln>
          </p:spPr>
          <p:txBody>
            <a:bodyPr vert="horz" wrap="square" lIns="91440" tIns="45720" rIns="91440" bIns="45720" numCol="1" anchor="t" anchorCtr="0" compatLnSpc="1">
              <a:noAutofit/>
            </a:bodyPr>
            <a:lstStyle/>
            <a:p>
              <a:endParaRPr lang="zh-CN" altLang="en-US"/>
            </a:p>
          </p:txBody>
        </p:sp>
        <p:sp>
          <p:nvSpPr>
            <p:cNvPr id="55" name="Freeform 74"/>
            <p:cNvSpPr/>
            <p:nvPr/>
          </p:nvSpPr>
          <p:spPr bwMode="auto">
            <a:xfrm>
              <a:off x="9123363" y="5183188"/>
              <a:ext cx="60325" cy="61912"/>
            </a:xfrm>
            <a:custGeom>
              <a:avLst/>
              <a:gdLst>
                <a:gd name="T0" fmla="*/ 33 w 34"/>
                <a:gd name="T1" fmla="*/ 20 h 35"/>
                <a:gd name="T2" fmla="*/ 15 w 34"/>
                <a:gd name="T3" fmla="*/ 33 h 35"/>
                <a:gd name="T4" fmla="*/ 1 w 34"/>
                <a:gd name="T5" fmla="*/ 15 h 35"/>
                <a:gd name="T6" fmla="*/ 20 w 34"/>
                <a:gd name="T7" fmla="*/ 2 h 35"/>
                <a:gd name="T8" fmla="*/ 33 w 34"/>
                <a:gd name="T9" fmla="*/ 20 h 35"/>
              </a:gdLst>
              <a:ahLst/>
              <a:cxnLst>
                <a:cxn ang="0">
                  <a:pos x="T0" y="T1"/>
                </a:cxn>
                <a:cxn ang="0">
                  <a:pos x="T2" y="T3"/>
                </a:cxn>
                <a:cxn ang="0">
                  <a:pos x="T4" y="T5"/>
                </a:cxn>
                <a:cxn ang="0">
                  <a:pos x="T6" y="T7"/>
                </a:cxn>
                <a:cxn ang="0">
                  <a:pos x="T8" y="T9"/>
                </a:cxn>
              </a:cxnLst>
              <a:rect l="0" t="0" r="r" b="b"/>
              <a:pathLst>
                <a:path w="34" h="35">
                  <a:moveTo>
                    <a:pt x="33" y="20"/>
                  </a:moveTo>
                  <a:cubicBezTo>
                    <a:pt x="32" y="29"/>
                    <a:pt x="23" y="35"/>
                    <a:pt x="15" y="33"/>
                  </a:cubicBezTo>
                  <a:cubicBezTo>
                    <a:pt x="6" y="32"/>
                    <a:pt x="0" y="24"/>
                    <a:pt x="1" y="15"/>
                  </a:cubicBezTo>
                  <a:cubicBezTo>
                    <a:pt x="3" y="6"/>
                    <a:pt x="11" y="0"/>
                    <a:pt x="20" y="2"/>
                  </a:cubicBezTo>
                  <a:cubicBezTo>
                    <a:pt x="29" y="3"/>
                    <a:pt x="34" y="11"/>
                    <a:pt x="33" y="20"/>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5"/>
            <p:cNvSpPr/>
            <p:nvPr/>
          </p:nvSpPr>
          <p:spPr bwMode="auto">
            <a:xfrm>
              <a:off x="8929688" y="5149850"/>
              <a:ext cx="201613" cy="201612"/>
            </a:xfrm>
            <a:custGeom>
              <a:avLst/>
              <a:gdLst>
                <a:gd name="T0" fmla="*/ 103 w 114"/>
                <a:gd name="T1" fmla="*/ 76 h 113"/>
                <a:gd name="T2" fmla="*/ 37 w 114"/>
                <a:gd name="T3" fmla="*/ 102 h 113"/>
                <a:gd name="T4" fmla="*/ 11 w 114"/>
                <a:gd name="T5" fmla="*/ 37 h 113"/>
                <a:gd name="T6" fmla="*/ 77 w 114"/>
                <a:gd name="T7" fmla="*/ 10 h 113"/>
                <a:gd name="T8" fmla="*/ 103 w 114"/>
                <a:gd name="T9" fmla="*/ 76 h 113"/>
              </a:gdLst>
              <a:ahLst/>
              <a:cxnLst>
                <a:cxn ang="0">
                  <a:pos x="T0" y="T1"/>
                </a:cxn>
                <a:cxn ang="0">
                  <a:pos x="T2" y="T3"/>
                </a:cxn>
                <a:cxn ang="0">
                  <a:pos x="T4" y="T5"/>
                </a:cxn>
                <a:cxn ang="0">
                  <a:pos x="T6" y="T7"/>
                </a:cxn>
                <a:cxn ang="0">
                  <a:pos x="T8" y="T9"/>
                </a:cxn>
              </a:cxnLst>
              <a:rect l="0" t="0" r="r" b="b"/>
              <a:pathLst>
                <a:path w="114" h="113">
                  <a:moveTo>
                    <a:pt x="103" y="76"/>
                  </a:moveTo>
                  <a:cubicBezTo>
                    <a:pt x="92" y="102"/>
                    <a:pt x="63" y="113"/>
                    <a:pt x="37" y="102"/>
                  </a:cubicBezTo>
                  <a:cubicBezTo>
                    <a:pt x="12" y="91"/>
                    <a:pt x="0" y="62"/>
                    <a:pt x="11" y="37"/>
                  </a:cubicBezTo>
                  <a:cubicBezTo>
                    <a:pt x="22" y="11"/>
                    <a:pt x="51" y="0"/>
                    <a:pt x="77" y="10"/>
                  </a:cubicBezTo>
                  <a:cubicBezTo>
                    <a:pt x="102" y="21"/>
                    <a:pt x="114" y="51"/>
                    <a:pt x="103" y="76"/>
                  </a:cubicBezTo>
                  <a:close/>
                </a:path>
              </a:pathLst>
            </a:custGeom>
            <a:solidFill>
              <a:srgbClr val="07204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6"/>
            <p:cNvSpPr/>
            <p:nvPr/>
          </p:nvSpPr>
          <p:spPr bwMode="auto">
            <a:xfrm>
              <a:off x="9159875" y="5295900"/>
              <a:ext cx="92075" cy="139700"/>
            </a:xfrm>
            <a:custGeom>
              <a:avLst/>
              <a:gdLst>
                <a:gd name="T0" fmla="*/ 46 w 52"/>
                <a:gd name="T1" fmla="*/ 0 h 79"/>
                <a:gd name="T2" fmla="*/ 52 w 52"/>
                <a:gd name="T3" fmla="*/ 79 h 79"/>
                <a:gd name="T4" fmla="*/ 0 w 52"/>
                <a:gd name="T5" fmla="*/ 50 h 79"/>
                <a:gd name="T6" fmla="*/ 2 w 52"/>
                <a:gd name="T7" fmla="*/ 2 h 79"/>
                <a:gd name="T8" fmla="*/ 46 w 52"/>
                <a:gd name="T9" fmla="*/ 0 h 79"/>
              </a:gdLst>
              <a:ahLst/>
              <a:cxnLst>
                <a:cxn ang="0">
                  <a:pos x="T0" y="T1"/>
                </a:cxn>
                <a:cxn ang="0">
                  <a:pos x="T2" y="T3"/>
                </a:cxn>
                <a:cxn ang="0">
                  <a:pos x="T4" y="T5"/>
                </a:cxn>
                <a:cxn ang="0">
                  <a:pos x="T6" y="T7"/>
                </a:cxn>
                <a:cxn ang="0">
                  <a:pos x="T8" y="T9"/>
                </a:cxn>
              </a:cxnLst>
              <a:rect l="0" t="0" r="r" b="b"/>
              <a:pathLst>
                <a:path w="52" h="79">
                  <a:moveTo>
                    <a:pt x="46" y="0"/>
                  </a:moveTo>
                  <a:cubicBezTo>
                    <a:pt x="46" y="4"/>
                    <a:pt x="52" y="79"/>
                    <a:pt x="52" y="79"/>
                  </a:cubicBezTo>
                  <a:cubicBezTo>
                    <a:pt x="0" y="50"/>
                    <a:pt x="0" y="50"/>
                    <a:pt x="0" y="50"/>
                  </a:cubicBezTo>
                  <a:cubicBezTo>
                    <a:pt x="2" y="2"/>
                    <a:pt x="2" y="2"/>
                    <a:pt x="2" y="2"/>
                  </a:cubicBezTo>
                  <a:lnTo>
                    <a:pt x="46" y="0"/>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7"/>
            <p:cNvSpPr/>
            <p:nvPr/>
          </p:nvSpPr>
          <p:spPr bwMode="auto">
            <a:xfrm>
              <a:off x="9056688" y="5437188"/>
              <a:ext cx="534988" cy="376237"/>
            </a:xfrm>
            <a:custGeom>
              <a:avLst/>
              <a:gdLst>
                <a:gd name="T0" fmla="*/ 138 w 302"/>
                <a:gd name="T1" fmla="*/ 212 h 212"/>
                <a:gd name="T2" fmla="*/ 111 w 302"/>
                <a:gd name="T3" fmla="*/ 198 h 212"/>
                <a:gd name="T4" fmla="*/ 10 w 302"/>
                <a:gd name="T5" fmla="*/ 54 h 212"/>
                <a:gd name="T6" fmla="*/ 18 w 302"/>
                <a:gd name="T7" fmla="*/ 10 h 212"/>
                <a:gd name="T8" fmla="*/ 18 w 302"/>
                <a:gd name="T9" fmla="*/ 10 h 212"/>
                <a:gd name="T10" fmla="*/ 62 w 302"/>
                <a:gd name="T11" fmla="*/ 18 h 212"/>
                <a:gd name="T12" fmla="*/ 146 w 302"/>
                <a:gd name="T13" fmla="*/ 138 h 212"/>
                <a:gd name="T14" fmla="*/ 270 w 302"/>
                <a:gd name="T15" fmla="*/ 67 h 212"/>
                <a:gd name="T16" fmla="*/ 302 w 302"/>
                <a:gd name="T17" fmla="*/ 122 h 212"/>
                <a:gd name="T18" fmla="*/ 153 w 302"/>
                <a:gd name="T19" fmla="*/ 207 h 212"/>
                <a:gd name="T20" fmla="*/ 138 w 302"/>
                <a:gd name="T21"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12">
                  <a:moveTo>
                    <a:pt x="138" y="212"/>
                  </a:moveTo>
                  <a:cubicBezTo>
                    <a:pt x="128" y="212"/>
                    <a:pt x="117" y="207"/>
                    <a:pt x="111" y="198"/>
                  </a:cubicBezTo>
                  <a:cubicBezTo>
                    <a:pt x="10" y="54"/>
                    <a:pt x="10" y="54"/>
                    <a:pt x="10" y="54"/>
                  </a:cubicBezTo>
                  <a:cubicBezTo>
                    <a:pt x="0" y="40"/>
                    <a:pt x="4" y="20"/>
                    <a:pt x="18" y="10"/>
                  </a:cubicBezTo>
                  <a:cubicBezTo>
                    <a:pt x="18" y="10"/>
                    <a:pt x="18" y="10"/>
                    <a:pt x="18" y="10"/>
                  </a:cubicBezTo>
                  <a:cubicBezTo>
                    <a:pt x="32" y="0"/>
                    <a:pt x="52" y="3"/>
                    <a:pt x="62" y="18"/>
                  </a:cubicBezTo>
                  <a:cubicBezTo>
                    <a:pt x="146" y="138"/>
                    <a:pt x="146" y="138"/>
                    <a:pt x="146" y="138"/>
                  </a:cubicBezTo>
                  <a:cubicBezTo>
                    <a:pt x="270" y="67"/>
                    <a:pt x="270" y="67"/>
                    <a:pt x="270" y="67"/>
                  </a:cubicBezTo>
                  <a:cubicBezTo>
                    <a:pt x="302" y="122"/>
                    <a:pt x="302" y="122"/>
                    <a:pt x="302" y="122"/>
                  </a:cubicBezTo>
                  <a:cubicBezTo>
                    <a:pt x="153" y="207"/>
                    <a:pt x="153" y="207"/>
                    <a:pt x="153" y="207"/>
                  </a:cubicBezTo>
                  <a:cubicBezTo>
                    <a:pt x="148" y="210"/>
                    <a:pt x="143" y="211"/>
                    <a:pt x="138" y="212"/>
                  </a:cubicBezTo>
                  <a:close/>
                </a:path>
              </a:pathLst>
            </a:custGeom>
            <a:solidFill>
              <a:srgbClr val="FFD47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8"/>
            <p:cNvSpPr/>
            <p:nvPr/>
          </p:nvSpPr>
          <p:spPr bwMode="auto">
            <a:xfrm>
              <a:off x="9823450" y="3287713"/>
              <a:ext cx="992188" cy="52387"/>
            </a:xfrm>
            <a:custGeom>
              <a:avLst/>
              <a:gdLst>
                <a:gd name="T0" fmla="*/ 545 w 560"/>
                <a:gd name="T1" fmla="*/ 30 h 30"/>
                <a:gd name="T2" fmla="*/ 15 w 560"/>
                <a:gd name="T3" fmla="*/ 30 h 30"/>
                <a:gd name="T4" fmla="*/ 0 w 560"/>
                <a:gd name="T5" fmla="*/ 15 h 30"/>
                <a:gd name="T6" fmla="*/ 0 w 560"/>
                <a:gd name="T7" fmla="*/ 14 h 30"/>
                <a:gd name="T8" fmla="*/ 15 w 560"/>
                <a:gd name="T9" fmla="*/ 0 h 30"/>
                <a:gd name="T10" fmla="*/ 545 w 560"/>
                <a:gd name="T11" fmla="*/ 0 h 30"/>
                <a:gd name="T12" fmla="*/ 560 w 560"/>
                <a:gd name="T13" fmla="*/ 14 h 30"/>
                <a:gd name="T14" fmla="*/ 560 w 560"/>
                <a:gd name="T15" fmla="*/ 15 h 30"/>
                <a:gd name="T16" fmla="*/ 545 w 56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30">
                  <a:moveTo>
                    <a:pt x="545" y="30"/>
                  </a:moveTo>
                  <a:cubicBezTo>
                    <a:pt x="15" y="30"/>
                    <a:pt x="15" y="30"/>
                    <a:pt x="15" y="30"/>
                  </a:cubicBezTo>
                  <a:cubicBezTo>
                    <a:pt x="7" y="30"/>
                    <a:pt x="0" y="23"/>
                    <a:pt x="0" y="15"/>
                  </a:cubicBezTo>
                  <a:cubicBezTo>
                    <a:pt x="0" y="14"/>
                    <a:pt x="0" y="14"/>
                    <a:pt x="0" y="14"/>
                  </a:cubicBezTo>
                  <a:cubicBezTo>
                    <a:pt x="0" y="6"/>
                    <a:pt x="7" y="0"/>
                    <a:pt x="15" y="0"/>
                  </a:cubicBezTo>
                  <a:cubicBezTo>
                    <a:pt x="545" y="0"/>
                    <a:pt x="545" y="0"/>
                    <a:pt x="545" y="0"/>
                  </a:cubicBezTo>
                  <a:cubicBezTo>
                    <a:pt x="553" y="0"/>
                    <a:pt x="560" y="6"/>
                    <a:pt x="560" y="14"/>
                  </a:cubicBezTo>
                  <a:cubicBezTo>
                    <a:pt x="560" y="15"/>
                    <a:pt x="560" y="15"/>
                    <a:pt x="560" y="15"/>
                  </a:cubicBezTo>
                  <a:cubicBezTo>
                    <a:pt x="560" y="23"/>
                    <a:pt x="553" y="30"/>
                    <a:pt x="545"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9"/>
            <p:cNvSpPr/>
            <p:nvPr/>
          </p:nvSpPr>
          <p:spPr bwMode="auto">
            <a:xfrm>
              <a:off x="9823450" y="3622675"/>
              <a:ext cx="992188" cy="52387"/>
            </a:xfrm>
            <a:custGeom>
              <a:avLst/>
              <a:gdLst>
                <a:gd name="T0" fmla="*/ 545 w 560"/>
                <a:gd name="T1" fmla="*/ 30 h 30"/>
                <a:gd name="T2" fmla="*/ 15 w 560"/>
                <a:gd name="T3" fmla="*/ 30 h 30"/>
                <a:gd name="T4" fmla="*/ 0 w 560"/>
                <a:gd name="T5" fmla="*/ 16 h 30"/>
                <a:gd name="T6" fmla="*/ 0 w 560"/>
                <a:gd name="T7" fmla="*/ 15 h 30"/>
                <a:gd name="T8" fmla="*/ 15 w 560"/>
                <a:gd name="T9" fmla="*/ 0 h 30"/>
                <a:gd name="T10" fmla="*/ 545 w 560"/>
                <a:gd name="T11" fmla="*/ 0 h 30"/>
                <a:gd name="T12" fmla="*/ 560 w 560"/>
                <a:gd name="T13" fmla="*/ 15 h 30"/>
                <a:gd name="T14" fmla="*/ 560 w 560"/>
                <a:gd name="T15" fmla="*/ 16 h 30"/>
                <a:gd name="T16" fmla="*/ 545 w 56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30">
                  <a:moveTo>
                    <a:pt x="545" y="30"/>
                  </a:moveTo>
                  <a:cubicBezTo>
                    <a:pt x="15" y="30"/>
                    <a:pt x="15" y="30"/>
                    <a:pt x="15" y="30"/>
                  </a:cubicBezTo>
                  <a:cubicBezTo>
                    <a:pt x="7" y="30"/>
                    <a:pt x="0" y="24"/>
                    <a:pt x="0" y="16"/>
                  </a:cubicBezTo>
                  <a:cubicBezTo>
                    <a:pt x="0" y="15"/>
                    <a:pt x="0" y="15"/>
                    <a:pt x="0" y="15"/>
                  </a:cubicBezTo>
                  <a:cubicBezTo>
                    <a:pt x="0" y="7"/>
                    <a:pt x="7" y="0"/>
                    <a:pt x="15" y="0"/>
                  </a:cubicBezTo>
                  <a:cubicBezTo>
                    <a:pt x="545" y="0"/>
                    <a:pt x="545" y="0"/>
                    <a:pt x="545" y="0"/>
                  </a:cubicBezTo>
                  <a:cubicBezTo>
                    <a:pt x="553" y="0"/>
                    <a:pt x="560" y="7"/>
                    <a:pt x="560" y="15"/>
                  </a:cubicBezTo>
                  <a:cubicBezTo>
                    <a:pt x="560" y="16"/>
                    <a:pt x="560" y="16"/>
                    <a:pt x="560" y="16"/>
                  </a:cubicBezTo>
                  <a:cubicBezTo>
                    <a:pt x="560" y="24"/>
                    <a:pt x="553" y="30"/>
                    <a:pt x="545"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0"/>
            <p:cNvSpPr/>
            <p:nvPr/>
          </p:nvSpPr>
          <p:spPr bwMode="auto">
            <a:xfrm>
              <a:off x="9823450" y="3454400"/>
              <a:ext cx="1214438" cy="52387"/>
            </a:xfrm>
            <a:custGeom>
              <a:avLst/>
              <a:gdLst>
                <a:gd name="T0" fmla="*/ 672 w 686"/>
                <a:gd name="T1" fmla="*/ 30 h 30"/>
                <a:gd name="T2" fmla="*/ 15 w 686"/>
                <a:gd name="T3" fmla="*/ 30 h 30"/>
                <a:gd name="T4" fmla="*/ 0 w 686"/>
                <a:gd name="T5" fmla="*/ 16 h 30"/>
                <a:gd name="T6" fmla="*/ 0 w 686"/>
                <a:gd name="T7" fmla="*/ 14 h 30"/>
                <a:gd name="T8" fmla="*/ 15 w 686"/>
                <a:gd name="T9" fmla="*/ 0 h 30"/>
                <a:gd name="T10" fmla="*/ 672 w 686"/>
                <a:gd name="T11" fmla="*/ 0 h 30"/>
                <a:gd name="T12" fmla="*/ 686 w 686"/>
                <a:gd name="T13" fmla="*/ 14 h 30"/>
                <a:gd name="T14" fmla="*/ 686 w 686"/>
                <a:gd name="T15" fmla="*/ 16 h 30"/>
                <a:gd name="T16" fmla="*/ 672 w 686"/>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0">
                  <a:moveTo>
                    <a:pt x="672" y="30"/>
                  </a:moveTo>
                  <a:cubicBezTo>
                    <a:pt x="15" y="30"/>
                    <a:pt x="15" y="30"/>
                    <a:pt x="15" y="30"/>
                  </a:cubicBezTo>
                  <a:cubicBezTo>
                    <a:pt x="7" y="30"/>
                    <a:pt x="0" y="24"/>
                    <a:pt x="0" y="16"/>
                  </a:cubicBezTo>
                  <a:cubicBezTo>
                    <a:pt x="0" y="14"/>
                    <a:pt x="0" y="14"/>
                    <a:pt x="0" y="14"/>
                  </a:cubicBezTo>
                  <a:cubicBezTo>
                    <a:pt x="0" y="6"/>
                    <a:pt x="7" y="0"/>
                    <a:pt x="15" y="0"/>
                  </a:cubicBezTo>
                  <a:cubicBezTo>
                    <a:pt x="672" y="0"/>
                    <a:pt x="672" y="0"/>
                    <a:pt x="672" y="0"/>
                  </a:cubicBezTo>
                  <a:cubicBezTo>
                    <a:pt x="680" y="0"/>
                    <a:pt x="686" y="6"/>
                    <a:pt x="686" y="14"/>
                  </a:cubicBezTo>
                  <a:cubicBezTo>
                    <a:pt x="686" y="16"/>
                    <a:pt x="686" y="16"/>
                    <a:pt x="686" y="16"/>
                  </a:cubicBezTo>
                  <a:cubicBezTo>
                    <a:pt x="686" y="24"/>
                    <a:pt x="680" y="30"/>
                    <a:pt x="672"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2" name="组合 61"/>
            <p:cNvGrpSpPr/>
            <p:nvPr/>
          </p:nvGrpSpPr>
          <p:grpSpPr>
            <a:xfrm>
              <a:off x="10091738" y="1831975"/>
              <a:ext cx="1863725" cy="1206500"/>
              <a:chOff x="7310438" y="1089025"/>
              <a:chExt cx="1863725" cy="1206500"/>
            </a:xfrm>
          </p:grpSpPr>
          <p:sp>
            <p:nvSpPr>
              <p:cNvPr id="63" name="Freeform 39"/>
              <p:cNvSpPr/>
              <p:nvPr/>
            </p:nvSpPr>
            <p:spPr bwMode="auto">
              <a:xfrm>
                <a:off x="9050338" y="2111375"/>
                <a:ext cx="101600" cy="125412"/>
              </a:xfrm>
              <a:custGeom>
                <a:avLst/>
                <a:gdLst>
                  <a:gd name="T0" fmla="*/ 19 w 64"/>
                  <a:gd name="T1" fmla="*/ 79 h 79"/>
                  <a:gd name="T2" fmla="*/ 64 w 64"/>
                  <a:gd name="T3" fmla="*/ 78 h 79"/>
                  <a:gd name="T4" fmla="*/ 45 w 64"/>
                  <a:gd name="T5" fmla="*/ 0 h 79"/>
                  <a:gd name="T6" fmla="*/ 0 w 64"/>
                  <a:gd name="T7" fmla="*/ 2 h 79"/>
                  <a:gd name="T8" fmla="*/ 19 w 64"/>
                  <a:gd name="T9" fmla="*/ 79 h 79"/>
                </a:gdLst>
                <a:ahLst/>
                <a:cxnLst>
                  <a:cxn ang="0">
                    <a:pos x="T0" y="T1"/>
                  </a:cxn>
                  <a:cxn ang="0">
                    <a:pos x="T2" y="T3"/>
                  </a:cxn>
                  <a:cxn ang="0">
                    <a:pos x="T4" y="T5"/>
                  </a:cxn>
                  <a:cxn ang="0">
                    <a:pos x="T6" y="T7"/>
                  </a:cxn>
                  <a:cxn ang="0">
                    <a:pos x="T8" y="T9"/>
                  </a:cxn>
                </a:cxnLst>
                <a:rect l="0" t="0" r="r" b="b"/>
                <a:pathLst>
                  <a:path w="64" h="79">
                    <a:moveTo>
                      <a:pt x="19" y="79"/>
                    </a:moveTo>
                    <a:lnTo>
                      <a:pt x="64" y="78"/>
                    </a:lnTo>
                    <a:lnTo>
                      <a:pt x="45" y="0"/>
                    </a:lnTo>
                    <a:lnTo>
                      <a:pt x="0" y="2"/>
                    </a:lnTo>
                    <a:lnTo>
                      <a:pt x="19" y="79"/>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0"/>
              <p:cNvSpPr/>
              <p:nvPr/>
            </p:nvSpPr>
            <p:spPr bwMode="auto">
              <a:xfrm>
                <a:off x="8967788" y="2212975"/>
                <a:ext cx="185738" cy="82550"/>
              </a:xfrm>
              <a:custGeom>
                <a:avLst/>
                <a:gdLst>
                  <a:gd name="T0" fmla="*/ 0 w 105"/>
                  <a:gd name="T1" fmla="*/ 47 h 47"/>
                  <a:gd name="T2" fmla="*/ 105 w 105"/>
                  <a:gd name="T3" fmla="*/ 45 h 47"/>
                  <a:gd name="T4" fmla="*/ 104 w 105"/>
                  <a:gd name="T5" fmla="*/ 0 h 47"/>
                  <a:gd name="T6" fmla="*/ 41 w 105"/>
                  <a:gd name="T7" fmla="*/ 0 h 47"/>
                  <a:gd name="T8" fmla="*/ 0 w 105"/>
                  <a:gd name="T9" fmla="*/ 47 h 47"/>
                </a:gdLst>
                <a:ahLst/>
                <a:cxnLst>
                  <a:cxn ang="0">
                    <a:pos x="T0" y="T1"/>
                  </a:cxn>
                  <a:cxn ang="0">
                    <a:pos x="T2" y="T3"/>
                  </a:cxn>
                  <a:cxn ang="0">
                    <a:pos x="T4" y="T5"/>
                  </a:cxn>
                  <a:cxn ang="0">
                    <a:pos x="T6" y="T7"/>
                  </a:cxn>
                  <a:cxn ang="0">
                    <a:pos x="T8" y="T9"/>
                  </a:cxn>
                </a:cxnLst>
                <a:rect l="0" t="0" r="r" b="b"/>
                <a:pathLst>
                  <a:path w="105" h="47">
                    <a:moveTo>
                      <a:pt x="0" y="47"/>
                    </a:moveTo>
                    <a:cubicBezTo>
                      <a:pt x="105" y="45"/>
                      <a:pt x="105" y="45"/>
                      <a:pt x="105" y="45"/>
                    </a:cubicBezTo>
                    <a:cubicBezTo>
                      <a:pt x="104" y="0"/>
                      <a:pt x="104" y="0"/>
                      <a:pt x="104" y="0"/>
                    </a:cubicBezTo>
                    <a:cubicBezTo>
                      <a:pt x="41" y="0"/>
                      <a:pt x="41" y="0"/>
                      <a:pt x="41" y="0"/>
                    </a:cubicBezTo>
                    <a:cubicBezTo>
                      <a:pt x="18" y="0"/>
                      <a:pt x="0" y="21"/>
                      <a:pt x="0" y="47"/>
                    </a:cubicBezTo>
                    <a:close/>
                  </a:path>
                </a:pathLst>
              </a:custGeom>
              <a:solidFill>
                <a:srgbClr val="241C2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1"/>
              <p:cNvSpPr/>
              <p:nvPr/>
            </p:nvSpPr>
            <p:spPr bwMode="auto">
              <a:xfrm>
                <a:off x="8713788" y="1760538"/>
                <a:ext cx="109538" cy="107950"/>
              </a:xfrm>
              <a:custGeom>
                <a:avLst/>
                <a:gdLst>
                  <a:gd name="T0" fmla="*/ 26 w 69"/>
                  <a:gd name="T1" fmla="*/ 68 h 68"/>
                  <a:gd name="T2" fmla="*/ 69 w 69"/>
                  <a:gd name="T3" fmla="*/ 67 h 68"/>
                  <a:gd name="T4" fmla="*/ 45 w 69"/>
                  <a:gd name="T5" fmla="*/ 0 h 68"/>
                  <a:gd name="T6" fmla="*/ 0 w 69"/>
                  <a:gd name="T7" fmla="*/ 2 h 68"/>
                  <a:gd name="T8" fmla="*/ 26 w 69"/>
                  <a:gd name="T9" fmla="*/ 68 h 68"/>
                </a:gdLst>
                <a:ahLst/>
                <a:cxnLst>
                  <a:cxn ang="0">
                    <a:pos x="T0" y="T1"/>
                  </a:cxn>
                  <a:cxn ang="0">
                    <a:pos x="T2" y="T3"/>
                  </a:cxn>
                  <a:cxn ang="0">
                    <a:pos x="T4" y="T5"/>
                  </a:cxn>
                  <a:cxn ang="0">
                    <a:pos x="T6" y="T7"/>
                  </a:cxn>
                  <a:cxn ang="0">
                    <a:pos x="T8" y="T9"/>
                  </a:cxn>
                </a:cxnLst>
                <a:rect l="0" t="0" r="r" b="b"/>
                <a:pathLst>
                  <a:path w="69" h="68">
                    <a:moveTo>
                      <a:pt x="26" y="68"/>
                    </a:moveTo>
                    <a:lnTo>
                      <a:pt x="69" y="67"/>
                    </a:lnTo>
                    <a:lnTo>
                      <a:pt x="45" y="0"/>
                    </a:lnTo>
                    <a:lnTo>
                      <a:pt x="0" y="2"/>
                    </a:lnTo>
                    <a:lnTo>
                      <a:pt x="26" y="68"/>
                    </a:lnTo>
                    <a:close/>
                  </a:path>
                </a:pathLst>
              </a:custGeom>
              <a:solidFill>
                <a:srgbClr val="FFB39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2"/>
              <p:cNvSpPr/>
              <p:nvPr/>
            </p:nvSpPr>
            <p:spPr bwMode="auto">
              <a:xfrm>
                <a:off x="8645525" y="1860550"/>
                <a:ext cx="185738" cy="82550"/>
              </a:xfrm>
              <a:custGeom>
                <a:avLst/>
                <a:gdLst>
                  <a:gd name="T0" fmla="*/ 1 w 105"/>
                  <a:gd name="T1" fmla="*/ 47 h 47"/>
                  <a:gd name="T2" fmla="*/ 105 w 105"/>
                  <a:gd name="T3" fmla="*/ 46 h 47"/>
                  <a:gd name="T4" fmla="*/ 104 w 105"/>
                  <a:gd name="T5" fmla="*/ 0 h 47"/>
                  <a:gd name="T6" fmla="*/ 41 w 105"/>
                  <a:gd name="T7" fmla="*/ 1 h 47"/>
                  <a:gd name="T8" fmla="*/ 1 w 105"/>
                  <a:gd name="T9" fmla="*/ 47 h 47"/>
                </a:gdLst>
                <a:ahLst/>
                <a:cxnLst>
                  <a:cxn ang="0">
                    <a:pos x="T0" y="T1"/>
                  </a:cxn>
                  <a:cxn ang="0">
                    <a:pos x="T2" y="T3"/>
                  </a:cxn>
                  <a:cxn ang="0">
                    <a:pos x="T4" y="T5"/>
                  </a:cxn>
                  <a:cxn ang="0">
                    <a:pos x="T6" y="T7"/>
                  </a:cxn>
                  <a:cxn ang="0">
                    <a:pos x="T8" y="T9"/>
                  </a:cxn>
                </a:cxnLst>
                <a:rect l="0" t="0" r="r" b="b"/>
                <a:pathLst>
                  <a:path w="105" h="47">
                    <a:moveTo>
                      <a:pt x="1" y="47"/>
                    </a:moveTo>
                    <a:cubicBezTo>
                      <a:pt x="105" y="46"/>
                      <a:pt x="105" y="46"/>
                      <a:pt x="105" y="46"/>
                    </a:cubicBezTo>
                    <a:cubicBezTo>
                      <a:pt x="104" y="0"/>
                      <a:pt x="104" y="0"/>
                      <a:pt x="104" y="0"/>
                    </a:cubicBezTo>
                    <a:cubicBezTo>
                      <a:pt x="41" y="1"/>
                      <a:pt x="41" y="1"/>
                      <a:pt x="41" y="1"/>
                    </a:cubicBezTo>
                    <a:cubicBezTo>
                      <a:pt x="19" y="1"/>
                      <a:pt x="0" y="22"/>
                      <a:pt x="1" y="47"/>
                    </a:cubicBezTo>
                    <a:close/>
                  </a:path>
                </a:pathLst>
              </a:custGeom>
              <a:solidFill>
                <a:srgbClr val="0E0E0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3"/>
              <p:cNvSpPr/>
              <p:nvPr/>
            </p:nvSpPr>
            <p:spPr bwMode="auto">
              <a:xfrm>
                <a:off x="8548688" y="1255713"/>
                <a:ext cx="576263" cy="566737"/>
              </a:xfrm>
              <a:custGeom>
                <a:avLst/>
                <a:gdLst>
                  <a:gd name="T0" fmla="*/ 325 w 325"/>
                  <a:gd name="T1" fmla="*/ 113 h 320"/>
                  <a:gd name="T2" fmla="*/ 61 w 325"/>
                  <a:gd name="T3" fmla="*/ 195 h 320"/>
                  <a:gd name="T4" fmla="*/ 84 w 325"/>
                  <a:gd name="T5" fmla="*/ 142 h 320"/>
                  <a:gd name="T6" fmla="*/ 159 w 325"/>
                  <a:gd name="T7" fmla="*/ 316 h 320"/>
                  <a:gd name="T8" fmla="*/ 92 w 325"/>
                  <a:gd name="T9" fmla="*/ 320 h 320"/>
                  <a:gd name="T10" fmla="*/ 9 w 325"/>
                  <a:gd name="T11" fmla="*/ 173 h 320"/>
                  <a:gd name="T12" fmla="*/ 28 w 325"/>
                  <a:gd name="T13" fmla="*/ 122 h 320"/>
                  <a:gd name="T14" fmla="*/ 32 w 325"/>
                  <a:gd name="T15" fmla="*/ 120 h 320"/>
                  <a:gd name="T16" fmla="*/ 280 w 325"/>
                  <a:gd name="T17" fmla="*/ 0 h 320"/>
                  <a:gd name="T18" fmla="*/ 325 w 325"/>
                  <a:gd name="T19" fmla="*/ 11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320">
                    <a:moveTo>
                      <a:pt x="325" y="113"/>
                    </a:moveTo>
                    <a:cubicBezTo>
                      <a:pt x="61" y="195"/>
                      <a:pt x="61" y="195"/>
                      <a:pt x="61" y="195"/>
                    </a:cubicBezTo>
                    <a:cubicBezTo>
                      <a:pt x="84" y="142"/>
                      <a:pt x="84" y="142"/>
                      <a:pt x="84" y="142"/>
                    </a:cubicBezTo>
                    <a:cubicBezTo>
                      <a:pt x="159" y="316"/>
                      <a:pt x="159" y="316"/>
                      <a:pt x="159" y="316"/>
                    </a:cubicBezTo>
                    <a:cubicBezTo>
                      <a:pt x="92" y="320"/>
                      <a:pt x="92" y="320"/>
                      <a:pt x="92" y="320"/>
                    </a:cubicBezTo>
                    <a:cubicBezTo>
                      <a:pt x="9" y="173"/>
                      <a:pt x="9" y="173"/>
                      <a:pt x="9" y="173"/>
                    </a:cubicBezTo>
                    <a:cubicBezTo>
                      <a:pt x="0" y="154"/>
                      <a:pt x="9" y="131"/>
                      <a:pt x="28" y="122"/>
                    </a:cubicBezTo>
                    <a:cubicBezTo>
                      <a:pt x="32" y="120"/>
                      <a:pt x="32" y="120"/>
                      <a:pt x="32" y="120"/>
                    </a:cubicBezTo>
                    <a:cubicBezTo>
                      <a:pt x="280" y="0"/>
                      <a:pt x="280" y="0"/>
                      <a:pt x="280" y="0"/>
                    </a:cubicBezTo>
                    <a:lnTo>
                      <a:pt x="325" y="113"/>
                    </a:lnTo>
                    <a:close/>
                  </a:path>
                </a:pathLst>
              </a:custGeom>
              <a:solidFill>
                <a:srgbClr val="052E4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4"/>
              <p:cNvSpPr/>
              <p:nvPr/>
            </p:nvSpPr>
            <p:spPr bwMode="auto">
              <a:xfrm>
                <a:off x="8156575" y="1657350"/>
                <a:ext cx="106363" cy="112712"/>
              </a:xfrm>
              <a:custGeom>
                <a:avLst/>
                <a:gdLst>
                  <a:gd name="T0" fmla="*/ 50 w 60"/>
                  <a:gd name="T1" fmla="*/ 11 h 63"/>
                  <a:gd name="T2" fmla="*/ 12 w 60"/>
                  <a:gd name="T3" fmla="*/ 11 h 63"/>
                  <a:gd name="T4" fmla="*/ 10 w 60"/>
                  <a:gd name="T5" fmla="*/ 51 h 63"/>
                  <a:gd name="T6" fmla="*/ 49 w 60"/>
                  <a:gd name="T7" fmla="*/ 52 h 63"/>
                  <a:gd name="T8" fmla="*/ 50 w 60"/>
                  <a:gd name="T9" fmla="*/ 11 h 63"/>
                </a:gdLst>
                <a:ahLst/>
                <a:cxnLst>
                  <a:cxn ang="0">
                    <a:pos x="T0" y="T1"/>
                  </a:cxn>
                  <a:cxn ang="0">
                    <a:pos x="T2" y="T3"/>
                  </a:cxn>
                  <a:cxn ang="0">
                    <a:pos x="T4" y="T5"/>
                  </a:cxn>
                  <a:cxn ang="0">
                    <a:pos x="T6" y="T7"/>
                  </a:cxn>
                  <a:cxn ang="0">
                    <a:pos x="T8" y="T9"/>
                  </a:cxn>
                </a:cxnLst>
                <a:rect l="0" t="0" r="r" b="b"/>
                <a:pathLst>
                  <a:path w="60" h="63">
                    <a:moveTo>
                      <a:pt x="50" y="11"/>
                    </a:moveTo>
                    <a:cubicBezTo>
                      <a:pt x="40" y="0"/>
                      <a:pt x="23" y="0"/>
                      <a:pt x="12" y="11"/>
                    </a:cubicBezTo>
                    <a:cubicBezTo>
                      <a:pt x="1" y="22"/>
                      <a:pt x="0" y="40"/>
                      <a:pt x="10" y="51"/>
                    </a:cubicBezTo>
                    <a:cubicBezTo>
                      <a:pt x="20" y="63"/>
                      <a:pt x="38" y="63"/>
                      <a:pt x="49" y="52"/>
                    </a:cubicBezTo>
                    <a:cubicBezTo>
                      <a:pt x="59" y="40"/>
                      <a:pt x="60" y="22"/>
                      <a:pt x="50" y="11"/>
                    </a:cubicBezTo>
                    <a:close/>
                  </a:path>
                </a:pathLst>
              </a:custGeom>
              <a:solidFill>
                <a:srgbClr val="FAAAA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5"/>
              <p:cNvSpPr/>
              <p:nvPr/>
            </p:nvSpPr>
            <p:spPr bwMode="auto">
              <a:xfrm>
                <a:off x="8216900" y="1201738"/>
                <a:ext cx="506413" cy="531812"/>
              </a:xfrm>
              <a:custGeom>
                <a:avLst/>
                <a:gdLst>
                  <a:gd name="T0" fmla="*/ 34 w 286"/>
                  <a:gd name="T1" fmla="*/ 300 h 300"/>
                  <a:gd name="T2" fmla="*/ 0 w 286"/>
                  <a:gd name="T3" fmla="*/ 251 h 300"/>
                  <a:gd name="T4" fmla="*/ 142 w 286"/>
                  <a:gd name="T5" fmla="*/ 156 h 300"/>
                  <a:gd name="T6" fmla="*/ 235 w 286"/>
                  <a:gd name="T7" fmla="*/ 0 h 300"/>
                  <a:gd name="T8" fmla="*/ 286 w 286"/>
                  <a:gd name="T9" fmla="*/ 31 h 300"/>
                  <a:gd name="T10" fmla="*/ 189 w 286"/>
                  <a:gd name="T11" fmla="*/ 192 h 300"/>
                  <a:gd name="T12" fmla="*/ 180 w 286"/>
                  <a:gd name="T13" fmla="*/ 201 h 300"/>
                  <a:gd name="T14" fmla="*/ 34 w 286"/>
                  <a:gd name="T15" fmla="*/ 30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 h="300">
                    <a:moveTo>
                      <a:pt x="34" y="300"/>
                    </a:moveTo>
                    <a:cubicBezTo>
                      <a:pt x="0" y="251"/>
                      <a:pt x="0" y="251"/>
                      <a:pt x="0" y="251"/>
                    </a:cubicBezTo>
                    <a:cubicBezTo>
                      <a:pt x="142" y="156"/>
                      <a:pt x="142" y="156"/>
                      <a:pt x="142" y="156"/>
                    </a:cubicBezTo>
                    <a:cubicBezTo>
                      <a:pt x="235" y="0"/>
                      <a:pt x="235" y="0"/>
                      <a:pt x="235" y="0"/>
                    </a:cubicBezTo>
                    <a:cubicBezTo>
                      <a:pt x="286" y="31"/>
                      <a:pt x="286" y="31"/>
                      <a:pt x="286" y="31"/>
                    </a:cubicBezTo>
                    <a:cubicBezTo>
                      <a:pt x="189" y="192"/>
                      <a:pt x="189" y="192"/>
                      <a:pt x="189" y="192"/>
                    </a:cubicBezTo>
                    <a:cubicBezTo>
                      <a:pt x="187" y="196"/>
                      <a:pt x="184" y="199"/>
                      <a:pt x="180" y="201"/>
                    </a:cubicBezTo>
                    <a:lnTo>
                      <a:pt x="34" y="300"/>
                    </a:lnTo>
                    <a:close/>
                  </a:path>
                </a:pathLst>
              </a:custGeom>
              <a:solidFill>
                <a:srgbClr val="F7C86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6"/>
              <p:cNvSpPr/>
              <p:nvPr/>
            </p:nvSpPr>
            <p:spPr bwMode="auto">
              <a:xfrm>
                <a:off x="8539163" y="1201738"/>
                <a:ext cx="106363" cy="76200"/>
              </a:xfrm>
              <a:custGeom>
                <a:avLst/>
                <a:gdLst>
                  <a:gd name="T0" fmla="*/ 20 w 67"/>
                  <a:gd name="T1" fmla="*/ 0 h 48"/>
                  <a:gd name="T2" fmla="*/ 55 w 67"/>
                  <a:gd name="T3" fmla="*/ 0 h 48"/>
                  <a:gd name="T4" fmla="*/ 67 w 67"/>
                  <a:gd name="T5" fmla="*/ 48 h 48"/>
                  <a:gd name="T6" fmla="*/ 0 w 67"/>
                  <a:gd name="T7" fmla="*/ 37 h 48"/>
                  <a:gd name="T8" fmla="*/ 20 w 67"/>
                  <a:gd name="T9" fmla="*/ 0 h 48"/>
                </a:gdLst>
                <a:ahLst/>
                <a:cxnLst>
                  <a:cxn ang="0">
                    <a:pos x="T0" y="T1"/>
                  </a:cxn>
                  <a:cxn ang="0">
                    <a:pos x="T2" y="T3"/>
                  </a:cxn>
                  <a:cxn ang="0">
                    <a:pos x="T4" y="T5"/>
                  </a:cxn>
                  <a:cxn ang="0">
                    <a:pos x="T6" y="T7"/>
                  </a:cxn>
                  <a:cxn ang="0">
                    <a:pos x="T8" y="T9"/>
                  </a:cxn>
                </a:cxnLst>
                <a:rect l="0" t="0" r="r" b="b"/>
                <a:pathLst>
                  <a:path w="67" h="48">
                    <a:moveTo>
                      <a:pt x="20" y="0"/>
                    </a:moveTo>
                    <a:lnTo>
                      <a:pt x="55" y="0"/>
                    </a:lnTo>
                    <a:lnTo>
                      <a:pt x="67" y="48"/>
                    </a:lnTo>
                    <a:lnTo>
                      <a:pt x="0" y="37"/>
                    </a:lnTo>
                    <a:lnTo>
                      <a:pt x="20" y="0"/>
                    </a:ln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7"/>
              <p:cNvSpPr/>
              <p:nvPr/>
            </p:nvSpPr>
            <p:spPr bwMode="auto">
              <a:xfrm>
                <a:off x="8370888" y="1209675"/>
                <a:ext cx="47625" cy="34925"/>
              </a:xfrm>
              <a:custGeom>
                <a:avLst/>
                <a:gdLst>
                  <a:gd name="T0" fmla="*/ 3 w 27"/>
                  <a:gd name="T1" fmla="*/ 11 h 20"/>
                  <a:gd name="T2" fmla="*/ 12 w 27"/>
                  <a:gd name="T3" fmla="*/ 0 h 20"/>
                  <a:gd name="T4" fmla="*/ 27 w 27"/>
                  <a:gd name="T5" fmla="*/ 12 h 20"/>
                  <a:gd name="T6" fmla="*/ 17 w 27"/>
                  <a:gd name="T7" fmla="*/ 20 h 20"/>
                  <a:gd name="T8" fmla="*/ 7 w 27"/>
                  <a:gd name="T9" fmla="*/ 20 h 20"/>
                  <a:gd name="T10" fmla="*/ 3 w 27"/>
                  <a:gd name="T11" fmla="*/ 11 h 20"/>
                </a:gdLst>
                <a:ahLst/>
                <a:cxnLst>
                  <a:cxn ang="0">
                    <a:pos x="T0" y="T1"/>
                  </a:cxn>
                  <a:cxn ang="0">
                    <a:pos x="T2" y="T3"/>
                  </a:cxn>
                  <a:cxn ang="0">
                    <a:pos x="T4" y="T5"/>
                  </a:cxn>
                  <a:cxn ang="0">
                    <a:pos x="T6" y="T7"/>
                  </a:cxn>
                  <a:cxn ang="0">
                    <a:pos x="T8" y="T9"/>
                  </a:cxn>
                  <a:cxn ang="0">
                    <a:pos x="T10" y="T11"/>
                  </a:cxn>
                </a:cxnLst>
                <a:rect l="0" t="0" r="r" b="b"/>
                <a:pathLst>
                  <a:path w="27" h="20">
                    <a:moveTo>
                      <a:pt x="3" y="11"/>
                    </a:moveTo>
                    <a:cubicBezTo>
                      <a:pt x="12" y="0"/>
                      <a:pt x="12" y="0"/>
                      <a:pt x="12" y="0"/>
                    </a:cubicBezTo>
                    <a:cubicBezTo>
                      <a:pt x="27" y="12"/>
                      <a:pt x="27" y="12"/>
                      <a:pt x="27" y="12"/>
                    </a:cubicBezTo>
                    <a:cubicBezTo>
                      <a:pt x="17" y="20"/>
                      <a:pt x="17" y="20"/>
                      <a:pt x="17" y="20"/>
                    </a:cubicBezTo>
                    <a:cubicBezTo>
                      <a:pt x="7" y="20"/>
                      <a:pt x="7" y="20"/>
                      <a:pt x="7" y="20"/>
                    </a:cubicBezTo>
                    <a:cubicBezTo>
                      <a:pt x="2" y="19"/>
                      <a:pt x="0" y="14"/>
                      <a:pt x="3" y="11"/>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8"/>
              <p:cNvSpPr/>
              <p:nvPr/>
            </p:nvSpPr>
            <p:spPr bwMode="auto">
              <a:xfrm>
                <a:off x="8374063" y="1089025"/>
                <a:ext cx="225425" cy="223837"/>
              </a:xfrm>
              <a:custGeom>
                <a:avLst/>
                <a:gdLst>
                  <a:gd name="T0" fmla="*/ 20 w 127"/>
                  <a:gd name="T1" fmla="*/ 100 h 127"/>
                  <a:gd name="T2" fmla="*/ 100 w 127"/>
                  <a:gd name="T3" fmla="*/ 107 h 127"/>
                  <a:gd name="T4" fmla="*/ 107 w 127"/>
                  <a:gd name="T5" fmla="*/ 27 h 127"/>
                  <a:gd name="T6" fmla="*/ 27 w 127"/>
                  <a:gd name="T7" fmla="*/ 20 h 127"/>
                  <a:gd name="T8" fmla="*/ 20 w 127"/>
                  <a:gd name="T9" fmla="*/ 100 h 127"/>
                </a:gdLst>
                <a:ahLst/>
                <a:cxnLst>
                  <a:cxn ang="0">
                    <a:pos x="T0" y="T1"/>
                  </a:cxn>
                  <a:cxn ang="0">
                    <a:pos x="T2" y="T3"/>
                  </a:cxn>
                  <a:cxn ang="0">
                    <a:pos x="T4" y="T5"/>
                  </a:cxn>
                  <a:cxn ang="0">
                    <a:pos x="T6" y="T7"/>
                  </a:cxn>
                  <a:cxn ang="0">
                    <a:pos x="T8" y="T9"/>
                  </a:cxn>
                </a:cxnLst>
                <a:rect l="0" t="0" r="r" b="b"/>
                <a:pathLst>
                  <a:path w="127" h="127">
                    <a:moveTo>
                      <a:pt x="20" y="100"/>
                    </a:moveTo>
                    <a:cubicBezTo>
                      <a:pt x="40" y="124"/>
                      <a:pt x="76" y="127"/>
                      <a:pt x="100" y="107"/>
                    </a:cubicBezTo>
                    <a:cubicBezTo>
                      <a:pt x="124" y="87"/>
                      <a:pt x="127" y="51"/>
                      <a:pt x="107" y="27"/>
                    </a:cubicBezTo>
                    <a:cubicBezTo>
                      <a:pt x="87" y="3"/>
                      <a:pt x="51" y="0"/>
                      <a:pt x="27" y="20"/>
                    </a:cubicBezTo>
                    <a:cubicBezTo>
                      <a:pt x="3" y="40"/>
                      <a:pt x="0" y="76"/>
                      <a:pt x="20" y="100"/>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50"/>
              <p:cNvSpPr/>
              <p:nvPr/>
            </p:nvSpPr>
            <p:spPr bwMode="auto">
              <a:xfrm>
                <a:off x="8374063" y="1089025"/>
                <a:ext cx="225425" cy="223837"/>
              </a:xfrm>
              <a:custGeom>
                <a:avLst/>
                <a:gdLst>
                  <a:gd name="T0" fmla="*/ 20 w 127"/>
                  <a:gd name="T1" fmla="*/ 100 h 127"/>
                  <a:gd name="T2" fmla="*/ 100 w 127"/>
                  <a:gd name="T3" fmla="*/ 107 h 127"/>
                  <a:gd name="T4" fmla="*/ 107 w 127"/>
                  <a:gd name="T5" fmla="*/ 27 h 127"/>
                  <a:gd name="T6" fmla="*/ 27 w 127"/>
                  <a:gd name="T7" fmla="*/ 20 h 127"/>
                  <a:gd name="T8" fmla="*/ 20 w 127"/>
                  <a:gd name="T9" fmla="*/ 100 h 127"/>
                </a:gdLst>
                <a:ahLst/>
                <a:cxnLst>
                  <a:cxn ang="0">
                    <a:pos x="T0" y="T1"/>
                  </a:cxn>
                  <a:cxn ang="0">
                    <a:pos x="T2" y="T3"/>
                  </a:cxn>
                  <a:cxn ang="0">
                    <a:pos x="T4" y="T5"/>
                  </a:cxn>
                  <a:cxn ang="0">
                    <a:pos x="T6" y="T7"/>
                  </a:cxn>
                  <a:cxn ang="0">
                    <a:pos x="T8" y="T9"/>
                  </a:cxn>
                </a:cxnLst>
                <a:rect l="0" t="0" r="r" b="b"/>
                <a:pathLst>
                  <a:path w="127" h="127">
                    <a:moveTo>
                      <a:pt x="20" y="100"/>
                    </a:moveTo>
                    <a:cubicBezTo>
                      <a:pt x="40" y="124"/>
                      <a:pt x="76" y="127"/>
                      <a:pt x="100" y="107"/>
                    </a:cubicBezTo>
                    <a:cubicBezTo>
                      <a:pt x="124" y="87"/>
                      <a:pt x="127" y="51"/>
                      <a:pt x="107" y="27"/>
                    </a:cubicBezTo>
                    <a:cubicBezTo>
                      <a:pt x="87" y="3"/>
                      <a:pt x="51" y="0"/>
                      <a:pt x="27" y="20"/>
                    </a:cubicBezTo>
                    <a:cubicBezTo>
                      <a:pt x="3" y="40"/>
                      <a:pt x="0" y="76"/>
                      <a:pt x="20" y="100"/>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52"/>
              <p:cNvSpPr/>
              <p:nvPr/>
            </p:nvSpPr>
            <p:spPr bwMode="auto">
              <a:xfrm>
                <a:off x="8607425" y="1166813"/>
                <a:ext cx="357188" cy="274637"/>
              </a:xfrm>
              <a:custGeom>
                <a:avLst/>
                <a:gdLst>
                  <a:gd name="T0" fmla="*/ 200 w 201"/>
                  <a:gd name="T1" fmla="*/ 10 h 155"/>
                  <a:gd name="T2" fmla="*/ 201 w 201"/>
                  <a:gd name="T3" fmla="*/ 129 h 155"/>
                  <a:gd name="T4" fmla="*/ 32 w 201"/>
                  <a:gd name="T5" fmla="*/ 155 h 155"/>
                  <a:gd name="T6" fmla="*/ 0 w 201"/>
                  <a:gd name="T7" fmla="*/ 20 h 155"/>
                  <a:gd name="T8" fmla="*/ 13 w 201"/>
                  <a:gd name="T9" fmla="*/ 14 h 155"/>
                  <a:gd name="T10" fmla="*/ 96 w 201"/>
                  <a:gd name="T11" fmla="*/ 5 h 155"/>
                  <a:gd name="T12" fmla="*/ 122 w 201"/>
                  <a:gd name="T13" fmla="*/ 7 h 155"/>
                  <a:gd name="T14" fmla="*/ 200 w 201"/>
                  <a:gd name="T15" fmla="*/ 1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55">
                    <a:moveTo>
                      <a:pt x="200" y="10"/>
                    </a:moveTo>
                    <a:cubicBezTo>
                      <a:pt x="201" y="129"/>
                      <a:pt x="201" y="129"/>
                      <a:pt x="201" y="129"/>
                    </a:cubicBezTo>
                    <a:cubicBezTo>
                      <a:pt x="32" y="155"/>
                      <a:pt x="32" y="155"/>
                      <a:pt x="32" y="155"/>
                    </a:cubicBezTo>
                    <a:cubicBezTo>
                      <a:pt x="0" y="20"/>
                      <a:pt x="0" y="20"/>
                      <a:pt x="0" y="20"/>
                    </a:cubicBezTo>
                    <a:cubicBezTo>
                      <a:pt x="13" y="14"/>
                      <a:pt x="13" y="14"/>
                      <a:pt x="13" y="14"/>
                    </a:cubicBezTo>
                    <a:cubicBezTo>
                      <a:pt x="39" y="3"/>
                      <a:pt x="68" y="0"/>
                      <a:pt x="96" y="5"/>
                    </a:cubicBezTo>
                    <a:cubicBezTo>
                      <a:pt x="122" y="7"/>
                      <a:pt x="122" y="7"/>
                      <a:pt x="122" y="7"/>
                    </a:cubicBezTo>
                    <a:lnTo>
                      <a:pt x="200" y="10"/>
                    </a:lnTo>
                    <a:close/>
                  </a:path>
                </a:pathLst>
              </a:custGeom>
              <a:solidFill>
                <a:srgbClr val="FFD47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3"/>
              <p:cNvSpPr/>
              <p:nvPr/>
            </p:nvSpPr>
            <p:spPr bwMode="auto">
              <a:xfrm>
                <a:off x="8961438" y="1181100"/>
                <a:ext cx="212725" cy="228600"/>
              </a:xfrm>
              <a:custGeom>
                <a:avLst/>
                <a:gdLst>
                  <a:gd name="T0" fmla="*/ 1 w 120"/>
                  <a:gd name="T1" fmla="*/ 121 h 129"/>
                  <a:gd name="T2" fmla="*/ 120 w 120"/>
                  <a:gd name="T3" fmla="*/ 129 h 129"/>
                  <a:gd name="T4" fmla="*/ 120 w 120"/>
                  <a:gd name="T5" fmla="*/ 118 h 129"/>
                  <a:gd name="T6" fmla="*/ 0 w 120"/>
                  <a:gd name="T7" fmla="*/ 2 h 129"/>
                  <a:gd name="T8" fmla="*/ 0 w 120"/>
                  <a:gd name="T9" fmla="*/ 2 h 129"/>
                  <a:gd name="T10" fmla="*/ 1 w 120"/>
                  <a:gd name="T11" fmla="*/ 121 h 129"/>
                </a:gdLst>
                <a:ahLst/>
                <a:cxnLst>
                  <a:cxn ang="0">
                    <a:pos x="T0" y="T1"/>
                  </a:cxn>
                  <a:cxn ang="0">
                    <a:pos x="T2" y="T3"/>
                  </a:cxn>
                  <a:cxn ang="0">
                    <a:pos x="T4" y="T5"/>
                  </a:cxn>
                  <a:cxn ang="0">
                    <a:pos x="T6" y="T7"/>
                  </a:cxn>
                  <a:cxn ang="0">
                    <a:pos x="T8" y="T9"/>
                  </a:cxn>
                  <a:cxn ang="0">
                    <a:pos x="T10" y="T11"/>
                  </a:cxn>
                </a:cxnLst>
                <a:rect l="0" t="0" r="r" b="b"/>
                <a:pathLst>
                  <a:path w="120" h="129">
                    <a:moveTo>
                      <a:pt x="1" y="121"/>
                    </a:moveTo>
                    <a:cubicBezTo>
                      <a:pt x="120" y="129"/>
                      <a:pt x="120" y="129"/>
                      <a:pt x="120" y="129"/>
                    </a:cubicBezTo>
                    <a:cubicBezTo>
                      <a:pt x="120" y="118"/>
                      <a:pt x="120" y="118"/>
                      <a:pt x="120" y="118"/>
                    </a:cubicBezTo>
                    <a:cubicBezTo>
                      <a:pt x="120" y="52"/>
                      <a:pt x="65" y="0"/>
                      <a:pt x="0" y="2"/>
                    </a:cubicBezTo>
                    <a:cubicBezTo>
                      <a:pt x="0" y="2"/>
                      <a:pt x="0" y="2"/>
                      <a:pt x="0" y="2"/>
                    </a:cubicBezTo>
                    <a:lnTo>
                      <a:pt x="1" y="121"/>
                    </a:lnTo>
                    <a:close/>
                  </a:path>
                </a:pathLst>
              </a:custGeom>
              <a:solidFill>
                <a:srgbClr val="03345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4"/>
              <p:cNvSpPr/>
              <p:nvPr/>
            </p:nvSpPr>
            <p:spPr bwMode="auto">
              <a:xfrm>
                <a:off x="8890000" y="1350963"/>
                <a:ext cx="284163" cy="820737"/>
              </a:xfrm>
              <a:custGeom>
                <a:avLst/>
                <a:gdLst>
                  <a:gd name="T0" fmla="*/ 161 w 161"/>
                  <a:gd name="T1" fmla="*/ 33 h 463"/>
                  <a:gd name="T2" fmla="*/ 78 w 161"/>
                  <a:gd name="T3" fmla="*/ 207 h 463"/>
                  <a:gd name="T4" fmla="*/ 79 w 161"/>
                  <a:gd name="T5" fmla="*/ 184 h 463"/>
                  <a:gd name="T6" fmla="*/ 140 w 161"/>
                  <a:gd name="T7" fmla="*/ 462 h 463"/>
                  <a:gd name="T8" fmla="*/ 76 w 161"/>
                  <a:gd name="T9" fmla="*/ 463 h 463"/>
                  <a:gd name="T10" fmla="*/ 2 w 161"/>
                  <a:gd name="T11" fmla="*/ 204 h 463"/>
                  <a:gd name="T12" fmla="*/ 1 w 161"/>
                  <a:gd name="T13" fmla="*/ 188 h 463"/>
                  <a:gd name="T14" fmla="*/ 3 w 161"/>
                  <a:gd name="T15" fmla="*/ 181 h 463"/>
                  <a:gd name="T16" fmla="*/ 43 w 161"/>
                  <a:gd name="T17" fmla="*/ 0 h 463"/>
                  <a:gd name="T18" fmla="*/ 161 w 161"/>
                  <a:gd name="T19" fmla="*/ 3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463">
                    <a:moveTo>
                      <a:pt x="161" y="33"/>
                    </a:moveTo>
                    <a:cubicBezTo>
                      <a:pt x="78" y="207"/>
                      <a:pt x="78" y="207"/>
                      <a:pt x="78" y="207"/>
                    </a:cubicBezTo>
                    <a:cubicBezTo>
                      <a:pt x="79" y="184"/>
                      <a:pt x="79" y="184"/>
                      <a:pt x="79" y="184"/>
                    </a:cubicBezTo>
                    <a:cubicBezTo>
                      <a:pt x="140" y="462"/>
                      <a:pt x="140" y="462"/>
                      <a:pt x="140" y="462"/>
                    </a:cubicBezTo>
                    <a:cubicBezTo>
                      <a:pt x="76" y="463"/>
                      <a:pt x="76" y="463"/>
                      <a:pt x="76" y="463"/>
                    </a:cubicBezTo>
                    <a:cubicBezTo>
                      <a:pt x="2" y="204"/>
                      <a:pt x="2" y="204"/>
                      <a:pt x="2" y="204"/>
                    </a:cubicBezTo>
                    <a:cubicBezTo>
                      <a:pt x="0" y="199"/>
                      <a:pt x="0" y="193"/>
                      <a:pt x="1" y="188"/>
                    </a:cubicBezTo>
                    <a:cubicBezTo>
                      <a:pt x="3" y="181"/>
                      <a:pt x="3" y="181"/>
                      <a:pt x="3" y="181"/>
                    </a:cubicBezTo>
                    <a:cubicBezTo>
                      <a:pt x="43" y="0"/>
                      <a:pt x="43" y="0"/>
                      <a:pt x="43" y="0"/>
                    </a:cubicBezTo>
                    <a:lnTo>
                      <a:pt x="161" y="33"/>
                    </a:lnTo>
                    <a:close/>
                  </a:path>
                </a:pathLst>
              </a:custGeom>
              <a:solidFill>
                <a:srgbClr val="03345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55"/>
              <p:cNvSpPr/>
              <p:nvPr/>
            </p:nvSpPr>
            <p:spPr bwMode="auto">
              <a:xfrm>
                <a:off x="7310438" y="1485900"/>
                <a:ext cx="1611313" cy="587375"/>
              </a:xfrm>
              <a:custGeom>
                <a:avLst/>
                <a:gdLst>
                  <a:gd name="T0" fmla="*/ 845 w 909"/>
                  <a:gd name="T1" fmla="*/ 327 h 331"/>
                  <a:gd name="T2" fmla="*/ 33 w 909"/>
                  <a:gd name="T3" fmla="*/ 172 h 331"/>
                  <a:gd name="T4" fmla="*/ 4 w 909"/>
                  <a:gd name="T5" fmla="*/ 130 h 331"/>
                  <a:gd name="T6" fmla="*/ 23 w 909"/>
                  <a:gd name="T7" fmla="*/ 33 h 331"/>
                  <a:gd name="T8" fmla="*/ 65 w 909"/>
                  <a:gd name="T9" fmla="*/ 4 h 331"/>
                  <a:gd name="T10" fmla="*/ 877 w 909"/>
                  <a:gd name="T11" fmla="*/ 159 h 331"/>
                  <a:gd name="T12" fmla="*/ 906 w 909"/>
                  <a:gd name="T13" fmla="*/ 202 h 331"/>
                  <a:gd name="T14" fmla="*/ 887 w 909"/>
                  <a:gd name="T15" fmla="*/ 299 h 331"/>
                  <a:gd name="T16" fmla="*/ 845 w 909"/>
                  <a:gd name="T17" fmla="*/ 32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9" h="331">
                    <a:moveTo>
                      <a:pt x="845" y="327"/>
                    </a:moveTo>
                    <a:cubicBezTo>
                      <a:pt x="33" y="172"/>
                      <a:pt x="33" y="172"/>
                      <a:pt x="33" y="172"/>
                    </a:cubicBezTo>
                    <a:cubicBezTo>
                      <a:pt x="13" y="168"/>
                      <a:pt x="0" y="149"/>
                      <a:pt x="4" y="130"/>
                    </a:cubicBezTo>
                    <a:cubicBezTo>
                      <a:pt x="23" y="33"/>
                      <a:pt x="23" y="33"/>
                      <a:pt x="23" y="33"/>
                    </a:cubicBezTo>
                    <a:cubicBezTo>
                      <a:pt x="27" y="13"/>
                      <a:pt x="45" y="0"/>
                      <a:pt x="65" y="4"/>
                    </a:cubicBezTo>
                    <a:cubicBezTo>
                      <a:pt x="877" y="159"/>
                      <a:pt x="877" y="159"/>
                      <a:pt x="877" y="159"/>
                    </a:cubicBezTo>
                    <a:cubicBezTo>
                      <a:pt x="897" y="163"/>
                      <a:pt x="909" y="182"/>
                      <a:pt x="906" y="202"/>
                    </a:cubicBezTo>
                    <a:cubicBezTo>
                      <a:pt x="887" y="299"/>
                      <a:pt x="887" y="299"/>
                      <a:pt x="887" y="299"/>
                    </a:cubicBezTo>
                    <a:cubicBezTo>
                      <a:pt x="883" y="318"/>
                      <a:pt x="864" y="331"/>
                      <a:pt x="845" y="327"/>
                    </a:cubicBez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6"/>
              <p:cNvSpPr>
                <a:spLocks noEditPoints="1"/>
              </p:cNvSpPr>
              <p:nvPr/>
            </p:nvSpPr>
            <p:spPr bwMode="auto">
              <a:xfrm>
                <a:off x="8655050" y="1801813"/>
                <a:ext cx="160338" cy="195262"/>
              </a:xfrm>
              <a:custGeom>
                <a:avLst/>
                <a:gdLst>
                  <a:gd name="T0" fmla="*/ 90 w 90"/>
                  <a:gd name="T1" fmla="*/ 104 h 110"/>
                  <a:gd name="T2" fmla="*/ 71 w 90"/>
                  <a:gd name="T3" fmla="*/ 73 h 110"/>
                  <a:gd name="T4" fmla="*/ 83 w 90"/>
                  <a:gd name="T5" fmla="*/ 51 h 110"/>
                  <a:gd name="T6" fmla="*/ 51 w 90"/>
                  <a:gd name="T7" fmla="*/ 4 h 110"/>
                  <a:gd name="T8" fmla="*/ 4 w 90"/>
                  <a:gd name="T9" fmla="*/ 36 h 110"/>
                  <a:gd name="T10" fmla="*/ 36 w 90"/>
                  <a:gd name="T11" fmla="*/ 83 h 110"/>
                  <a:gd name="T12" fmla="*/ 60 w 90"/>
                  <a:gd name="T13" fmla="*/ 80 h 110"/>
                  <a:gd name="T14" fmla="*/ 79 w 90"/>
                  <a:gd name="T15" fmla="*/ 110 h 110"/>
                  <a:gd name="T16" fmla="*/ 90 w 90"/>
                  <a:gd name="T17" fmla="*/ 104 h 110"/>
                  <a:gd name="T18" fmla="*/ 70 w 90"/>
                  <a:gd name="T19" fmla="*/ 49 h 110"/>
                  <a:gd name="T20" fmla="*/ 38 w 90"/>
                  <a:gd name="T21" fmla="*/ 70 h 110"/>
                  <a:gd name="T22" fmla="*/ 16 w 90"/>
                  <a:gd name="T23" fmla="*/ 38 h 110"/>
                  <a:gd name="T24" fmla="*/ 49 w 90"/>
                  <a:gd name="T25" fmla="*/ 17 h 110"/>
                  <a:gd name="T26" fmla="*/ 70 w 90"/>
                  <a:gd name="T27" fmla="*/ 4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10">
                    <a:moveTo>
                      <a:pt x="90" y="104"/>
                    </a:moveTo>
                    <a:cubicBezTo>
                      <a:pt x="71" y="73"/>
                      <a:pt x="71" y="73"/>
                      <a:pt x="71" y="73"/>
                    </a:cubicBezTo>
                    <a:cubicBezTo>
                      <a:pt x="77" y="67"/>
                      <a:pt x="81" y="60"/>
                      <a:pt x="83" y="51"/>
                    </a:cubicBezTo>
                    <a:cubicBezTo>
                      <a:pt x="87" y="29"/>
                      <a:pt x="73" y="8"/>
                      <a:pt x="51" y="4"/>
                    </a:cubicBezTo>
                    <a:cubicBezTo>
                      <a:pt x="29" y="0"/>
                      <a:pt x="8" y="14"/>
                      <a:pt x="4" y="36"/>
                    </a:cubicBezTo>
                    <a:cubicBezTo>
                      <a:pt x="0" y="58"/>
                      <a:pt x="14" y="79"/>
                      <a:pt x="36" y="83"/>
                    </a:cubicBezTo>
                    <a:cubicBezTo>
                      <a:pt x="44" y="85"/>
                      <a:pt x="53" y="83"/>
                      <a:pt x="60" y="80"/>
                    </a:cubicBezTo>
                    <a:cubicBezTo>
                      <a:pt x="79" y="110"/>
                      <a:pt x="79" y="110"/>
                      <a:pt x="79" y="110"/>
                    </a:cubicBezTo>
                    <a:lnTo>
                      <a:pt x="90" y="104"/>
                    </a:lnTo>
                    <a:close/>
                    <a:moveTo>
                      <a:pt x="70" y="49"/>
                    </a:moveTo>
                    <a:cubicBezTo>
                      <a:pt x="67" y="63"/>
                      <a:pt x="53" y="73"/>
                      <a:pt x="38" y="70"/>
                    </a:cubicBezTo>
                    <a:cubicBezTo>
                      <a:pt x="23" y="68"/>
                      <a:pt x="14" y="53"/>
                      <a:pt x="16" y="38"/>
                    </a:cubicBezTo>
                    <a:cubicBezTo>
                      <a:pt x="19" y="24"/>
                      <a:pt x="34" y="14"/>
                      <a:pt x="49" y="17"/>
                    </a:cubicBezTo>
                    <a:cubicBezTo>
                      <a:pt x="63" y="19"/>
                      <a:pt x="73" y="34"/>
                      <a:pt x="70" y="49"/>
                    </a:cubicBezTo>
                    <a:close/>
                  </a:path>
                </a:pathLst>
              </a:custGeom>
              <a:solidFill>
                <a:srgbClr val="8CB8F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57"/>
              <p:cNvSpPr/>
              <p:nvPr/>
            </p:nvSpPr>
            <p:spPr bwMode="auto">
              <a:xfrm>
                <a:off x="8455025" y="1873250"/>
                <a:ext cx="104775" cy="112712"/>
              </a:xfrm>
              <a:custGeom>
                <a:avLst/>
                <a:gdLst>
                  <a:gd name="T0" fmla="*/ 49 w 59"/>
                  <a:gd name="T1" fmla="*/ 11 h 63"/>
                  <a:gd name="T2" fmla="*/ 11 w 59"/>
                  <a:gd name="T3" fmla="*/ 11 h 63"/>
                  <a:gd name="T4" fmla="*/ 10 w 59"/>
                  <a:gd name="T5" fmla="*/ 52 h 63"/>
                  <a:gd name="T6" fmla="*/ 48 w 59"/>
                  <a:gd name="T7" fmla="*/ 52 h 63"/>
                  <a:gd name="T8" fmla="*/ 49 w 59"/>
                  <a:gd name="T9" fmla="*/ 11 h 63"/>
                </a:gdLst>
                <a:ahLst/>
                <a:cxnLst>
                  <a:cxn ang="0">
                    <a:pos x="T0" y="T1"/>
                  </a:cxn>
                  <a:cxn ang="0">
                    <a:pos x="T2" y="T3"/>
                  </a:cxn>
                  <a:cxn ang="0">
                    <a:pos x="T4" y="T5"/>
                  </a:cxn>
                  <a:cxn ang="0">
                    <a:pos x="T6" y="T7"/>
                  </a:cxn>
                  <a:cxn ang="0">
                    <a:pos x="T8" y="T9"/>
                  </a:cxn>
                </a:cxnLst>
                <a:rect l="0" t="0" r="r" b="b"/>
                <a:pathLst>
                  <a:path w="59" h="63">
                    <a:moveTo>
                      <a:pt x="49" y="11"/>
                    </a:moveTo>
                    <a:cubicBezTo>
                      <a:pt x="39" y="0"/>
                      <a:pt x="22" y="0"/>
                      <a:pt x="11" y="11"/>
                    </a:cubicBezTo>
                    <a:cubicBezTo>
                      <a:pt x="0" y="22"/>
                      <a:pt x="0" y="40"/>
                      <a:pt x="10" y="52"/>
                    </a:cubicBezTo>
                    <a:cubicBezTo>
                      <a:pt x="20" y="63"/>
                      <a:pt x="37" y="63"/>
                      <a:pt x="48" y="52"/>
                    </a:cubicBezTo>
                    <a:cubicBezTo>
                      <a:pt x="59" y="41"/>
                      <a:pt x="59" y="22"/>
                      <a:pt x="49" y="11"/>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58"/>
              <p:cNvSpPr/>
              <p:nvPr/>
            </p:nvSpPr>
            <p:spPr bwMode="auto">
              <a:xfrm>
                <a:off x="8486775" y="1270000"/>
                <a:ext cx="301625" cy="649287"/>
              </a:xfrm>
              <a:custGeom>
                <a:avLst/>
                <a:gdLst>
                  <a:gd name="T0" fmla="*/ 49 w 170"/>
                  <a:gd name="T1" fmla="*/ 367 h 367"/>
                  <a:gd name="T2" fmla="*/ 0 w 170"/>
                  <a:gd name="T3" fmla="*/ 334 h 367"/>
                  <a:gd name="T4" fmla="*/ 108 w 170"/>
                  <a:gd name="T5" fmla="*/ 176 h 367"/>
                  <a:gd name="T6" fmla="*/ 80 w 170"/>
                  <a:gd name="T7" fmla="*/ 11 h 367"/>
                  <a:gd name="T8" fmla="*/ 138 w 170"/>
                  <a:gd name="T9" fmla="*/ 0 h 367"/>
                  <a:gd name="T10" fmla="*/ 169 w 170"/>
                  <a:gd name="T11" fmla="*/ 178 h 367"/>
                  <a:gd name="T12" fmla="*/ 164 w 170"/>
                  <a:gd name="T13" fmla="*/ 199 h 367"/>
                  <a:gd name="T14" fmla="*/ 49 w 170"/>
                  <a:gd name="T15" fmla="*/ 367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367">
                    <a:moveTo>
                      <a:pt x="49" y="367"/>
                    </a:moveTo>
                    <a:cubicBezTo>
                      <a:pt x="0" y="334"/>
                      <a:pt x="0" y="334"/>
                      <a:pt x="0" y="334"/>
                    </a:cubicBezTo>
                    <a:cubicBezTo>
                      <a:pt x="108" y="176"/>
                      <a:pt x="108" y="176"/>
                      <a:pt x="108" y="176"/>
                    </a:cubicBezTo>
                    <a:cubicBezTo>
                      <a:pt x="80" y="11"/>
                      <a:pt x="80" y="11"/>
                      <a:pt x="80" y="11"/>
                    </a:cubicBezTo>
                    <a:cubicBezTo>
                      <a:pt x="138" y="0"/>
                      <a:pt x="138" y="0"/>
                      <a:pt x="138" y="0"/>
                    </a:cubicBezTo>
                    <a:cubicBezTo>
                      <a:pt x="169" y="178"/>
                      <a:pt x="169" y="178"/>
                      <a:pt x="169" y="178"/>
                    </a:cubicBezTo>
                    <a:cubicBezTo>
                      <a:pt x="170" y="185"/>
                      <a:pt x="168" y="193"/>
                      <a:pt x="164" y="199"/>
                    </a:cubicBezTo>
                    <a:lnTo>
                      <a:pt x="49" y="367"/>
                    </a:lnTo>
                    <a:close/>
                  </a:path>
                </a:pathLst>
              </a:custGeom>
              <a:solidFill>
                <a:srgbClr val="FFD47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任意多边形: 形状 80"/>
              <p:cNvSpPr/>
              <p:nvPr/>
            </p:nvSpPr>
            <p:spPr bwMode="auto">
              <a:xfrm flipH="1">
                <a:off x="8472189" y="1100733"/>
                <a:ext cx="117373" cy="183064"/>
              </a:xfrm>
              <a:custGeom>
                <a:avLst/>
                <a:gdLst>
                  <a:gd name="connsiteX0" fmla="*/ 117373 w 117373"/>
                  <a:gd name="connsiteY0" fmla="*/ 0 h 183064"/>
                  <a:gd name="connsiteX1" fmla="*/ 43443 w 117373"/>
                  <a:gd name="connsiteY1" fmla="*/ 183064 h 183064"/>
                  <a:gd name="connsiteX2" fmla="*/ 19123 w 117373"/>
                  <a:gd name="connsiteY2" fmla="*/ 159797 h 183064"/>
                  <a:gd name="connsiteX3" fmla="*/ 1312 w 117373"/>
                  <a:gd name="connsiteY3" fmla="*/ 83655 h 183064"/>
                  <a:gd name="connsiteX4" fmla="*/ 77704 w 117373"/>
                  <a:gd name="connsiteY4" fmla="*/ 1502 h 18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73" h="183064">
                    <a:moveTo>
                      <a:pt x="117373" y="0"/>
                    </a:moveTo>
                    <a:lnTo>
                      <a:pt x="43443" y="183064"/>
                    </a:lnTo>
                    <a:lnTo>
                      <a:pt x="19123" y="159797"/>
                    </a:lnTo>
                    <a:cubicBezTo>
                      <a:pt x="3983" y="138424"/>
                      <a:pt x="-3141" y="111262"/>
                      <a:pt x="1312" y="83655"/>
                    </a:cubicBezTo>
                    <a:cubicBezTo>
                      <a:pt x="7991" y="42245"/>
                      <a:pt x="38715" y="10853"/>
                      <a:pt x="77704" y="1502"/>
                    </a:cubicBezTo>
                    <a:close/>
                  </a:path>
                </a:pathLst>
              </a:custGeom>
              <a:solidFill>
                <a:srgbClr val="072042"/>
              </a:solidFill>
              <a:ln>
                <a:noFill/>
              </a:ln>
            </p:spPr>
            <p:txBody>
              <a:bodyPr vert="horz" wrap="square" lIns="91440" tIns="45720" rIns="91440" bIns="45720" numCol="1" anchor="t" anchorCtr="0" compatLnSpc="1">
                <a:noAutofit/>
              </a:bodyPr>
              <a:lstStyle/>
              <a:p>
                <a:endParaRPr lang="zh-CN" altLang="en-US"/>
              </a:p>
            </p:txBody>
          </p:sp>
          <p:sp>
            <p:nvSpPr>
              <p:cNvPr id="82" name="Freeform 51"/>
              <p:cNvSpPr/>
              <p:nvPr/>
            </p:nvSpPr>
            <p:spPr bwMode="auto">
              <a:xfrm>
                <a:off x="8494713" y="1149350"/>
                <a:ext cx="61913" cy="63500"/>
              </a:xfrm>
              <a:custGeom>
                <a:avLst/>
                <a:gdLst>
                  <a:gd name="T0" fmla="*/ 5 w 35"/>
                  <a:gd name="T1" fmla="*/ 28 h 36"/>
                  <a:gd name="T2" fmla="*/ 28 w 35"/>
                  <a:gd name="T3" fmla="*/ 30 h 36"/>
                  <a:gd name="T4" fmla="*/ 30 w 35"/>
                  <a:gd name="T5" fmla="*/ 8 h 36"/>
                  <a:gd name="T6" fmla="*/ 7 w 35"/>
                  <a:gd name="T7" fmla="*/ 6 h 36"/>
                  <a:gd name="T8" fmla="*/ 5 w 35"/>
                  <a:gd name="T9" fmla="*/ 28 h 36"/>
                </a:gdLst>
                <a:ahLst/>
                <a:cxnLst>
                  <a:cxn ang="0">
                    <a:pos x="T0" y="T1"/>
                  </a:cxn>
                  <a:cxn ang="0">
                    <a:pos x="T2" y="T3"/>
                  </a:cxn>
                  <a:cxn ang="0">
                    <a:pos x="T4" y="T5"/>
                  </a:cxn>
                  <a:cxn ang="0">
                    <a:pos x="T6" y="T7"/>
                  </a:cxn>
                  <a:cxn ang="0">
                    <a:pos x="T8" y="T9"/>
                  </a:cxn>
                </a:cxnLst>
                <a:rect l="0" t="0" r="r" b="b"/>
                <a:pathLst>
                  <a:path w="35" h="36">
                    <a:moveTo>
                      <a:pt x="5" y="28"/>
                    </a:moveTo>
                    <a:cubicBezTo>
                      <a:pt x="11" y="35"/>
                      <a:pt x="21" y="36"/>
                      <a:pt x="28" y="30"/>
                    </a:cubicBezTo>
                    <a:cubicBezTo>
                      <a:pt x="34" y="24"/>
                      <a:pt x="35" y="14"/>
                      <a:pt x="30" y="8"/>
                    </a:cubicBezTo>
                    <a:cubicBezTo>
                      <a:pt x="24" y="1"/>
                      <a:pt x="14" y="0"/>
                      <a:pt x="7" y="6"/>
                    </a:cubicBezTo>
                    <a:cubicBezTo>
                      <a:pt x="1" y="11"/>
                      <a:pt x="0" y="21"/>
                      <a:pt x="5" y="28"/>
                    </a:cubicBezTo>
                    <a:close/>
                  </a:path>
                </a:pathLst>
              </a:custGeom>
              <a:solidFill>
                <a:srgbClr val="FFBDA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6" presetClass="entr" presetSubtype="37"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MH_Entry_1"/>
          <p:cNvSpPr/>
          <p:nvPr>
            <p:custDataLst>
              <p:tags r:id="rId2"/>
            </p:custDataLst>
          </p:nvPr>
        </p:nvSpPr>
        <p:spPr>
          <a:xfrm>
            <a:off x="594995" y="148590"/>
            <a:ext cx="2469515"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计算机发展历史</a:t>
            </a: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Rectangle 1330"/>
          <p:cNvSpPr>
            <a:spLocks noChangeArrowheads="1"/>
          </p:cNvSpPr>
          <p:nvPr/>
        </p:nvSpPr>
        <p:spPr bwMode="auto">
          <a:xfrm>
            <a:off x="9525" y="3582988"/>
            <a:ext cx="2390775" cy="115887"/>
          </a:xfrm>
          <a:prstGeom prst="rect">
            <a:avLst/>
          </a:prstGeom>
          <a:solidFill>
            <a:schemeClr val="accent1"/>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3" name="Rectangle 1331"/>
          <p:cNvSpPr>
            <a:spLocks noChangeArrowheads="1"/>
          </p:cNvSpPr>
          <p:nvPr/>
        </p:nvSpPr>
        <p:spPr bwMode="auto">
          <a:xfrm>
            <a:off x="2397125" y="3582988"/>
            <a:ext cx="2390775" cy="115887"/>
          </a:xfrm>
          <a:prstGeom prst="rect">
            <a:avLst/>
          </a:prstGeom>
          <a:solidFill>
            <a:schemeClr val="accent2"/>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4" name="Rectangle 1332"/>
          <p:cNvSpPr>
            <a:spLocks noChangeArrowheads="1"/>
          </p:cNvSpPr>
          <p:nvPr/>
        </p:nvSpPr>
        <p:spPr bwMode="auto">
          <a:xfrm>
            <a:off x="4787900" y="3582988"/>
            <a:ext cx="2387600" cy="115887"/>
          </a:xfrm>
          <a:prstGeom prst="rect">
            <a:avLst/>
          </a:prstGeom>
          <a:solidFill>
            <a:schemeClr val="accent3"/>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5" name="Rectangle 1333"/>
          <p:cNvSpPr>
            <a:spLocks noChangeArrowheads="1"/>
          </p:cNvSpPr>
          <p:nvPr/>
        </p:nvSpPr>
        <p:spPr bwMode="auto">
          <a:xfrm>
            <a:off x="7175500" y="3582988"/>
            <a:ext cx="2387600" cy="115887"/>
          </a:xfrm>
          <a:prstGeom prst="rect">
            <a:avLst/>
          </a:prstGeom>
          <a:solidFill>
            <a:schemeClr val="accent4"/>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6" name="Rectangle 1334"/>
          <p:cNvSpPr>
            <a:spLocks noChangeArrowheads="1"/>
          </p:cNvSpPr>
          <p:nvPr/>
        </p:nvSpPr>
        <p:spPr bwMode="auto">
          <a:xfrm>
            <a:off x="9563100" y="3582988"/>
            <a:ext cx="2392363" cy="115887"/>
          </a:xfrm>
          <a:prstGeom prst="rect">
            <a:avLst/>
          </a:prstGeom>
          <a:solidFill>
            <a:schemeClr val="accent1"/>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7" name="Rectangle 1335"/>
          <p:cNvSpPr>
            <a:spLocks noChangeArrowheads="1"/>
          </p:cNvSpPr>
          <p:nvPr/>
        </p:nvSpPr>
        <p:spPr bwMode="auto">
          <a:xfrm>
            <a:off x="2378075" y="1300163"/>
            <a:ext cx="22225" cy="2398712"/>
          </a:xfrm>
          <a:prstGeom prst="rect">
            <a:avLst/>
          </a:prstGeom>
          <a:solidFill>
            <a:schemeClr val="accent1"/>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8" name="Rectangle 1336"/>
          <p:cNvSpPr>
            <a:spLocks noChangeArrowheads="1"/>
          </p:cNvSpPr>
          <p:nvPr/>
        </p:nvSpPr>
        <p:spPr bwMode="auto">
          <a:xfrm>
            <a:off x="4765675" y="3582988"/>
            <a:ext cx="22225" cy="2403475"/>
          </a:xfrm>
          <a:prstGeom prst="rect">
            <a:avLst/>
          </a:prstGeom>
          <a:solidFill>
            <a:schemeClr val="accent2"/>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19" name="Rectangle 1337"/>
          <p:cNvSpPr>
            <a:spLocks noChangeArrowheads="1"/>
          </p:cNvSpPr>
          <p:nvPr/>
        </p:nvSpPr>
        <p:spPr bwMode="auto">
          <a:xfrm>
            <a:off x="7164388" y="1300163"/>
            <a:ext cx="23812" cy="2398712"/>
          </a:xfrm>
          <a:prstGeom prst="rect">
            <a:avLst/>
          </a:prstGeom>
          <a:solidFill>
            <a:schemeClr val="accent3"/>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20" name="Rectangle 1338"/>
          <p:cNvSpPr>
            <a:spLocks noChangeArrowheads="1"/>
          </p:cNvSpPr>
          <p:nvPr/>
        </p:nvSpPr>
        <p:spPr bwMode="auto">
          <a:xfrm>
            <a:off x="11931650" y="1300163"/>
            <a:ext cx="23813" cy="2398712"/>
          </a:xfrm>
          <a:prstGeom prst="rect">
            <a:avLst/>
          </a:prstGeom>
          <a:solidFill>
            <a:schemeClr val="accent1"/>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21" name="Rectangle 1339"/>
          <p:cNvSpPr>
            <a:spLocks noChangeArrowheads="1"/>
          </p:cNvSpPr>
          <p:nvPr/>
        </p:nvSpPr>
        <p:spPr bwMode="auto">
          <a:xfrm>
            <a:off x="9555163" y="3582988"/>
            <a:ext cx="20637" cy="2403475"/>
          </a:xfrm>
          <a:prstGeom prst="rect">
            <a:avLst/>
          </a:prstGeom>
          <a:solidFill>
            <a:schemeClr val="accent4"/>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22" name="Freeform 1340"/>
          <p:cNvSpPr/>
          <p:nvPr/>
        </p:nvSpPr>
        <p:spPr bwMode="auto">
          <a:xfrm>
            <a:off x="2403475" y="1296988"/>
            <a:ext cx="242888" cy="254000"/>
          </a:xfrm>
          <a:custGeom>
            <a:avLst/>
            <a:gdLst>
              <a:gd name="T0" fmla="*/ 0 w 153"/>
              <a:gd name="T1" fmla="*/ 2147483646 h 160"/>
              <a:gd name="T2" fmla="*/ 0 w 153"/>
              <a:gd name="T3" fmla="*/ 0 h 160"/>
              <a:gd name="T4" fmla="*/ 2147483646 w 153"/>
              <a:gd name="T5" fmla="*/ 0 h 160"/>
              <a:gd name="T6" fmla="*/ 0 w 153"/>
              <a:gd name="T7" fmla="*/ 2147483646 h 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 h="160">
                <a:moveTo>
                  <a:pt x="0" y="160"/>
                </a:moveTo>
                <a:lnTo>
                  <a:pt x="0" y="0"/>
                </a:lnTo>
                <a:lnTo>
                  <a:pt x="153" y="0"/>
                </a:lnTo>
                <a:lnTo>
                  <a:pt x="0" y="160"/>
                </a:lnTo>
                <a:close/>
              </a:path>
            </a:pathLst>
          </a:custGeom>
          <a:solidFill>
            <a:schemeClr val="accent1"/>
          </a:solidFill>
          <a:ln>
            <a:noFill/>
          </a:ln>
        </p:spPr>
        <p:txBody>
          <a:bodyPr/>
          <a:lstStyle/>
          <a:p>
            <a:endParaRPr lang="zh-CN" altLang="en-US"/>
          </a:p>
        </p:txBody>
      </p:sp>
      <p:sp>
        <p:nvSpPr>
          <p:cNvPr id="23" name="Freeform 1341"/>
          <p:cNvSpPr/>
          <p:nvPr/>
        </p:nvSpPr>
        <p:spPr bwMode="auto">
          <a:xfrm>
            <a:off x="4768850" y="5730875"/>
            <a:ext cx="242888" cy="255588"/>
          </a:xfrm>
          <a:custGeom>
            <a:avLst/>
            <a:gdLst>
              <a:gd name="T0" fmla="*/ 0 w 153"/>
              <a:gd name="T1" fmla="*/ 0 h 161"/>
              <a:gd name="T2" fmla="*/ 0 w 153"/>
              <a:gd name="T3" fmla="*/ 2147483646 h 161"/>
              <a:gd name="T4" fmla="*/ 2147483646 w 153"/>
              <a:gd name="T5" fmla="*/ 2147483646 h 161"/>
              <a:gd name="T6" fmla="*/ 0 w 153"/>
              <a:gd name="T7" fmla="*/ 0 h 1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 h="161">
                <a:moveTo>
                  <a:pt x="0" y="0"/>
                </a:moveTo>
                <a:lnTo>
                  <a:pt x="0" y="161"/>
                </a:lnTo>
                <a:lnTo>
                  <a:pt x="153" y="161"/>
                </a:lnTo>
                <a:lnTo>
                  <a:pt x="0" y="0"/>
                </a:lnTo>
                <a:close/>
              </a:path>
            </a:pathLst>
          </a:custGeom>
          <a:solidFill>
            <a:schemeClr val="accent2"/>
          </a:solidFill>
          <a:ln>
            <a:noFill/>
          </a:ln>
        </p:spPr>
        <p:txBody>
          <a:bodyPr/>
          <a:lstStyle/>
          <a:p>
            <a:endParaRPr lang="zh-CN" altLang="en-US"/>
          </a:p>
        </p:txBody>
      </p:sp>
      <p:sp>
        <p:nvSpPr>
          <p:cNvPr id="24" name="Freeform 1342"/>
          <p:cNvSpPr/>
          <p:nvPr/>
        </p:nvSpPr>
        <p:spPr bwMode="auto">
          <a:xfrm>
            <a:off x="9559925" y="5730875"/>
            <a:ext cx="241300" cy="255588"/>
          </a:xfrm>
          <a:custGeom>
            <a:avLst/>
            <a:gdLst>
              <a:gd name="T0" fmla="*/ 0 w 152"/>
              <a:gd name="T1" fmla="*/ 0 h 161"/>
              <a:gd name="T2" fmla="*/ 0 w 152"/>
              <a:gd name="T3" fmla="*/ 2147483646 h 161"/>
              <a:gd name="T4" fmla="*/ 2147483646 w 152"/>
              <a:gd name="T5" fmla="*/ 2147483646 h 161"/>
              <a:gd name="T6" fmla="*/ 0 w 152"/>
              <a:gd name="T7" fmla="*/ 0 h 1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161">
                <a:moveTo>
                  <a:pt x="0" y="0"/>
                </a:moveTo>
                <a:lnTo>
                  <a:pt x="0" y="161"/>
                </a:lnTo>
                <a:lnTo>
                  <a:pt x="152" y="161"/>
                </a:lnTo>
                <a:lnTo>
                  <a:pt x="0" y="0"/>
                </a:lnTo>
                <a:close/>
              </a:path>
            </a:pathLst>
          </a:custGeom>
          <a:solidFill>
            <a:schemeClr val="accent4"/>
          </a:solidFill>
          <a:ln>
            <a:noFill/>
          </a:ln>
        </p:spPr>
        <p:txBody>
          <a:bodyPr/>
          <a:lstStyle/>
          <a:p>
            <a:endParaRPr lang="zh-CN" altLang="en-US"/>
          </a:p>
        </p:txBody>
      </p:sp>
      <p:sp>
        <p:nvSpPr>
          <p:cNvPr id="25" name="Freeform 1343"/>
          <p:cNvSpPr/>
          <p:nvPr/>
        </p:nvSpPr>
        <p:spPr bwMode="auto">
          <a:xfrm>
            <a:off x="7167563" y="1300163"/>
            <a:ext cx="242887" cy="254000"/>
          </a:xfrm>
          <a:custGeom>
            <a:avLst/>
            <a:gdLst>
              <a:gd name="T0" fmla="*/ 0 w 153"/>
              <a:gd name="T1" fmla="*/ 2147483646 h 160"/>
              <a:gd name="T2" fmla="*/ 0 w 153"/>
              <a:gd name="T3" fmla="*/ 0 h 160"/>
              <a:gd name="T4" fmla="*/ 2147483646 w 153"/>
              <a:gd name="T5" fmla="*/ 0 h 160"/>
              <a:gd name="T6" fmla="*/ 0 w 153"/>
              <a:gd name="T7" fmla="*/ 2147483646 h 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 h="160">
                <a:moveTo>
                  <a:pt x="0" y="160"/>
                </a:moveTo>
                <a:lnTo>
                  <a:pt x="0" y="0"/>
                </a:lnTo>
                <a:lnTo>
                  <a:pt x="153" y="0"/>
                </a:lnTo>
                <a:lnTo>
                  <a:pt x="0" y="160"/>
                </a:lnTo>
                <a:close/>
              </a:path>
            </a:pathLst>
          </a:custGeom>
          <a:solidFill>
            <a:schemeClr val="accent3"/>
          </a:solidFill>
          <a:ln>
            <a:noFill/>
          </a:ln>
        </p:spPr>
        <p:txBody>
          <a:bodyPr/>
          <a:lstStyle/>
          <a:p>
            <a:endParaRPr lang="zh-CN" altLang="en-US"/>
          </a:p>
        </p:txBody>
      </p:sp>
      <p:sp>
        <p:nvSpPr>
          <p:cNvPr id="26" name="Freeform 1344"/>
          <p:cNvSpPr/>
          <p:nvPr/>
        </p:nvSpPr>
        <p:spPr bwMode="auto">
          <a:xfrm>
            <a:off x="11931650" y="1300163"/>
            <a:ext cx="242888" cy="254000"/>
          </a:xfrm>
          <a:custGeom>
            <a:avLst/>
            <a:gdLst>
              <a:gd name="T0" fmla="*/ 0 w 153"/>
              <a:gd name="T1" fmla="*/ 2147483646 h 160"/>
              <a:gd name="T2" fmla="*/ 0 w 153"/>
              <a:gd name="T3" fmla="*/ 0 h 160"/>
              <a:gd name="T4" fmla="*/ 2147483646 w 153"/>
              <a:gd name="T5" fmla="*/ 0 h 160"/>
              <a:gd name="T6" fmla="*/ 0 w 153"/>
              <a:gd name="T7" fmla="*/ 2147483646 h 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 h="160">
                <a:moveTo>
                  <a:pt x="0" y="160"/>
                </a:moveTo>
                <a:lnTo>
                  <a:pt x="0" y="0"/>
                </a:lnTo>
                <a:lnTo>
                  <a:pt x="153" y="0"/>
                </a:lnTo>
                <a:lnTo>
                  <a:pt x="0" y="160"/>
                </a:lnTo>
                <a:close/>
              </a:path>
            </a:pathLst>
          </a:custGeom>
          <a:solidFill>
            <a:schemeClr val="accent1"/>
          </a:solidFill>
          <a:ln>
            <a:noFill/>
          </a:ln>
        </p:spPr>
        <p:txBody>
          <a:bodyPr/>
          <a:lstStyle/>
          <a:p>
            <a:endParaRPr lang="zh-CN" altLang="en-US"/>
          </a:p>
        </p:txBody>
      </p:sp>
      <p:sp>
        <p:nvSpPr>
          <p:cNvPr id="27" name="Freeform 1365"/>
          <p:cNvSpPr>
            <a:spLocks noEditPoints="1"/>
          </p:cNvSpPr>
          <p:nvPr/>
        </p:nvSpPr>
        <p:spPr bwMode="auto">
          <a:xfrm>
            <a:off x="2574925" y="5447665"/>
            <a:ext cx="522288" cy="576263"/>
          </a:xfrm>
          <a:custGeom>
            <a:avLst/>
            <a:gdLst>
              <a:gd name="T0" fmla="*/ 2147483646 w 136"/>
              <a:gd name="T1" fmla="*/ 2147483646 h 150"/>
              <a:gd name="T2" fmla="*/ 2147483646 w 136"/>
              <a:gd name="T3" fmla="*/ 2147483646 h 150"/>
              <a:gd name="T4" fmla="*/ 2147483646 w 136"/>
              <a:gd name="T5" fmla="*/ 2147483646 h 150"/>
              <a:gd name="T6" fmla="*/ 2147483646 w 136"/>
              <a:gd name="T7" fmla="*/ 2147483646 h 150"/>
              <a:gd name="T8" fmla="*/ 2147483646 w 136"/>
              <a:gd name="T9" fmla="*/ 2147483646 h 150"/>
              <a:gd name="T10" fmla="*/ 2147483646 w 136"/>
              <a:gd name="T11" fmla="*/ 2147483646 h 150"/>
              <a:gd name="T12" fmla="*/ 2147483646 w 136"/>
              <a:gd name="T13" fmla="*/ 2147483646 h 150"/>
              <a:gd name="T14" fmla="*/ 2147483646 w 136"/>
              <a:gd name="T15" fmla="*/ 2147483646 h 150"/>
              <a:gd name="T16" fmla="*/ 2147483646 w 136"/>
              <a:gd name="T17" fmla="*/ 2147483646 h 150"/>
              <a:gd name="T18" fmla="*/ 2147483646 w 136"/>
              <a:gd name="T19" fmla="*/ 2147483646 h 150"/>
              <a:gd name="T20" fmla="*/ 2147483646 w 136"/>
              <a:gd name="T21" fmla="*/ 2147483646 h 150"/>
              <a:gd name="T22" fmla="*/ 2147483646 w 136"/>
              <a:gd name="T23" fmla="*/ 2147483646 h 150"/>
              <a:gd name="T24" fmla="*/ 2147483646 w 136"/>
              <a:gd name="T25" fmla="*/ 2147483646 h 150"/>
              <a:gd name="T26" fmla="*/ 2147483646 w 136"/>
              <a:gd name="T27" fmla="*/ 2147483646 h 150"/>
              <a:gd name="T28" fmla="*/ 2147483646 w 136"/>
              <a:gd name="T29" fmla="*/ 2147483646 h 150"/>
              <a:gd name="T30" fmla="*/ 0 w 136"/>
              <a:gd name="T31" fmla="*/ 2147483646 h 150"/>
              <a:gd name="T32" fmla="*/ 2147483646 w 136"/>
              <a:gd name="T33" fmla="*/ 2147483646 h 150"/>
              <a:gd name="T34" fmla="*/ 2147483646 w 136"/>
              <a:gd name="T35" fmla="*/ 2147483646 h 150"/>
              <a:gd name="T36" fmla="*/ 2147483646 w 136"/>
              <a:gd name="T37" fmla="*/ 2147483646 h 150"/>
              <a:gd name="T38" fmla="*/ 2147483646 w 136"/>
              <a:gd name="T39" fmla="*/ 2147483646 h 150"/>
              <a:gd name="T40" fmla="*/ 2147483646 w 136"/>
              <a:gd name="T41" fmla="*/ 2147483646 h 150"/>
              <a:gd name="T42" fmla="*/ 2147483646 w 136"/>
              <a:gd name="T43" fmla="*/ 2147483646 h 150"/>
              <a:gd name="T44" fmla="*/ 2147483646 w 136"/>
              <a:gd name="T45" fmla="*/ 2147483646 h 150"/>
              <a:gd name="T46" fmla="*/ 2147483646 w 136"/>
              <a:gd name="T47" fmla="*/ 2147483646 h 150"/>
              <a:gd name="T48" fmla="*/ 2147483646 w 136"/>
              <a:gd name="T49" fmla="*/ 2147483646 h 150"/>
              <a:gd name="T50" fmla="*/ 2147483646 w 136"/>
              <a:gd name="T51" fmla="*/ 2147483646 h 150"/>
              <a:gd name="T52" fmla="*/ 2147483646 w 136"/>
              <a:gd name="T53" fmla="*/ 2147483646 h 150"/>
              <a:gd name="T54" fmla="*/ 2147483646 w 136"/>
              <a:gd name="T55" fmla="*/ 2147483646 h 150"/>
              <a:gd name="T56" fmla="*/ 2147483646 w 136"/>
              <a:gd name="T57" fmla="*/ 2147483646 h 150"/>
              <a:gd name="T58" fmla="*/ 2147483646 w 136"/>
              <a:gd name="T59" fmla="*/ 2147483646 h 150"/>
              <a:gd name="T60" fmla="*/ 2147483646 w 136"/>
              <a:gd name="T61" fmla="*/ 2147483646 h 150"/>
              <a:gd name="T62" fmla="*/ 2147483646 w 136"/>
              <a:gd name="T63" fmla="*/ 2147483646 h 1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 h="150">
                <a:moveTo>
                  <a:pt x="128" y="52"/>
                </a:moveTo>
                <a:cubicBezTo>
                  <a:pt x="90" y="52"/>
                  <a:pt x="90" y="52"/>
                  <a:pt x="90" y="52"/>
                </a:cubicBezTo>
                <a:cubicBezTo>
                  <a:pt x="88" y="49"/>
                  <a:pt x="82" y="46"/>
                  <a:pt x="75" y="45"/>
                </a:cubicBezTo>
                <a:cubicBezTo>
                  <a:pt x="103" y="21"/>
                  <a:pt x="103" y="21"/>
                  <a:pt x="103" y="21"/>
                </a:cubicBezTo>
                <a:cubicBezTo>
                  <a:pt x="103" y="22"/>
                  <a:pt x="104" y="22"/>
                  <a:pt x="105" y="22"/>
                </a:cubicBezTo>
                <a:cubicBezTo>
                  <a:pt x="106" y="22"/>
                  <a:pt x="108" y="21"/>
                  <a:pt x="108" y="19"/>
                </a:cubicBezTo>
                <a:cubicBezTo>
                  <a:pt x="108" y="17"/>
                  <a:pt x="107" y="16"/>
                  <a:pt x="105" y="16"/>
                </a:cubicBezTo>
                <a:cubicBezTo>
                  <a:pt x="105" y="16"/>
                  <a:pt x="105" y="16"/>
                  <a:pt x="105" y="16"/>
                </a:cubicBezTo>
                <a:cubicBezTo>
                  <a:pt x="105" y="16"/>
                  <a:pt x="105" y="16"/>
                  <a:pt x="105" y="16"/>
                </a:cubicBezTo>
                <a:cubicBezTo>
                  <a:pt x="105" y="16"/>
                  <a:pt x="105" y="16"/>
                  <a:pt x="105" y="16"/>
                </a:cubicBezTo>
                <a:cubicBezTo>
                  <a:pt x="104" y="16"/>
                  <a:pt x="104" y="16"/>
                  <a:pt x="104" y="16"/>
                </a:cubicBezTo>
                <a:cubicBezTo>
                  <a:pt x="104" y="16"/>
                  <a:pt x="104" y="16"/>
                  <a:pt x="104" y="16"/>
                </a:cubicBezTo>
                <a:cubicBezTo>
                  <a:pt x="104" y="16"/>
                  <a:pt x="104" y="16"/>
                  <a:pt x="104" y="16"/>
                </a:cubicBezTo>
                <a:cubicBezTo>
                  <a:pt x="102" y="16"/>
                  <a:pt x="101" y="17"/>
                  <a:pt x="101" y="19"/>
                </a:cubicBezTo>
                <a:cubicBezTo>
                  <a:pt x="101" y="19"/>
                  <a:pt x="102" y="20"/>
                  <a:pt x="102" y="20"/>
                </a:cubicBezTo>
                <a:cubicBezTo>
                  <a:pt x="73" y="45"/>
                  <a:pt x="73" y="45"/>
                  <a:pt x="73" y="45"/>
                </a:cubicBezTo>
                <a:cubicBezTo>
                  <a:pt x="71" y="45"/>
                  <a:pt x="69" y="45"/>
                  <a:pt x="67" y="45"/>
                </a:cubicBezTo>
                <a:cubicBezTo>
                  <a:pt x="66" y="45"/>
                  <a:pt x="66" y="45"/>
                  <a:pt x="66" y="45"/>
                </a:cubicBezTo>
                <a:cubicBezTo>
                  <a:pt x="66" y="45"/>
                  <a:pt x="65" y="45"/>
                  <a:pt x="65" y="45"/>
                </a:cubicBezTo>
                <a:cubicBezTo>
                  <a:pt x="65" y="45"/>
                  <a:pt x="64" y="45"/>
                  <a:pt x="64" y="45"/>
                </a:cubicBezTo>
                <a:cubicBezTo>
                  <a:pt x="29" y="5"/>
                  <a:pt x="29" y="5"/>
                  <a:pt x="29" y="5"/>
                </a:cubicBezTo>
                <a:cubicBezTo>
                  <a:pt x="29" y="4"/>
                  <a:pt x="30" y="4"/>
                  <a:pt x="30" y="3"/>
                </a:cubicBezTo>
                <a:cubicBezTo>
                  <a:pt x="30" y="1"/>
                  <a:pt x="28" y="0"/>
                  <a:pt x="27" y="0"/>
                </a:cubicBezTo>
                <a:cubicBezTo>
                  <a:pt x="25" y="0"/>
                  <a:pt x="23" y="1"/>
                  <a:pt x="23" y="3"/>
                </a:cubicBezTo>
                <a:cubicBezTo>
                  <a:pt x="23" y="5"/>
                  <a:pt x="25" y="6"/>
                  <a:pt x="27" y="6"/>
                </a:cubicBezTo>
                <a:cubicBezTo>
                  <a:pt x="27" y="6"/>
                  <a:pt x="27" y="6"/>
                  <a:pt x="28" y="6"/>
                </a:cubicBezTo>
                <a:cubicBezTo>
                  <a:pt x="61" y="45"/>
                  <a:pt x="61" y="45"/>
                  <a:pt x="61" y="45"/>
                </a:cubicBezTo>
                <a:cubicBezTo>
                  <a:pt x="59" y="45"/>
                  <a:pt x="56" y="45"/>
                  <a:pt x="54" y="46"/>
                </a:cubicBezTo>
                <a:cubicBezTo>
                  <a:pt x="49" y="47"/>
                  <a:pt x="45" y="49"/>
                  <a:pt x="43" y="52"/>
                </a:cubicBezTo>
                <a:cubicBezTo>
                  <a:pt x="8" y="52"/>
                  <a:pt x="8" y="52"/>
                  <a:pt x="8" y="52"/>
                </a:cubicBezTo>
                <a:cubicBezTo>
                  <a:pt x="4" y="52"/>
                  <a:pt x="0" y="55"/>
                  <a:pt x="0" y="60"/>
                </a:cubicBezTo>
                <a:cubicBezTo>
                  <a:pt x="0" y="141"/>
                  <a:pt x="0" y="141"/>
                  <a:pt x="0" y="141"/>
                </a:cubicBezTo>
                <a:cubicBezTo>
                  <a:pt x="0" y="145"/>
                  <a:pt x="4" y="149"/>
                  <a:pt x="8" y="149"/>
                </a:cubicBezTo>
                <a:cubicBezTo>
                  <a:pt x="11" y="149"/>
                  <a:pt x="11" y="149"/>
                  <a:pt x="11" y="149"/>
                </a:cubicBezTo>
                <a:cubicBezTo>
                  <a:pt x="11" y="150"/>
                  <a:pt x="11" y="150"/>
                  <a:pt x="11" y="150"/>
                </a:cubicBezTo>
                <a:cubicBezTo>
                  <a:pt x="28" y="150"/>
                  <a:pt x="28" y="150"/>
                  <a:pt x="28" y="150"/>
                </a:cubicBezTo>
                <a:cubicBezTo>
                  <a:pt x="28" y="149"/>
                  <a:pt x="28" y="149"/>
                  <a:pt x="28" y="149"/>
                </a:cubicBezTo>
                <a:cubicBezTo>
                  <a:pt x="109" y="149"/>
                  <a:pt x="109" y="149"/>
                  <a:pt x="109" y="149"/>
                </a:cubicBezTo>
                <a:cubicBezTo>
                  <a:pt x="109" y="150"/>
                  <a:pt x="109" y="150"/>
                  <a:pt x="109" y="150"/>
                </a:cubicBezTo>
                <a:cubicBezTo>
                  <a:pt x="126" y="150"/>
                  <a:pt x="126" y="150"/>
                  <a:pt x="126" y="150"/>
                </a:cubicBezTo>
                <a:cubicBezTo>
                  <a:pt x="126" y="149"/>
                  <a:pt x="126" y="149"/>
                  <a:pt x="126" y="149"/>
                </a:cubicBezTo>
                <a:cubicBezTo>
                  <a:pt x="128" y="149"/>
                  <a:pt x="128" y="149"/>
                  <a:pt x="128" y="149"/>
                </a:cubicBezTo>
                <a:cubicBezTo>
                  <a:pt x="133" y="149"/>
                  <a:pt x="136" y="145"/>
                  <a:pt x="136" y="141"/>
                </a:cubicBezTo>
                <a:cubicBezTo>
                  <a:pt x="136" y="60"/>
                  <a:pt x="136" y="60"/>
                  <a:pt x="136" y="60"/>
                </a:cubicBezTo>
                <a:cubicBezTo>
                  <a:pt x="136" y="55"/>
                  <a:pt x="133" y="52"/>
                  <a:pt x="128" y="52"/>
                </a:cubicBezTo>
                <a:close/>
                <a:moveTo>
                  <a:pt x="115" y="129"/>
                </a:moveTo>
                <a:cubicBezTo>
                  <a:pt x="115" y="137"/>
                  <a:pt x="109" y="143"/>
                  <a:pt x="101" y="143"/>
                </a:cubicBezTo>
                <a:cubicBezTo>
                  <a:pt x="20" y="143"/>
                  <a:pt x="20" y="143"/>
                  <a:pt x="20" y="143"/>
                </a:cubicBezTo>
                <a:cubicBezTo>
                  <a:pt x="13" y="143"/>
                  <a:pt x="7" y="137"/>
                  <a:pt x="7" y="129"/>
                </a:cubicBezTo>
                <a:cubicBezTo>
                  <a:pt x="7" y="71"/>
                  <a:pt x="7" y="71"/>
                  <a:pt x="7" y="71"/>
                </a:cubicBezTo>
                <a:cubicBezTo>
                  <a:pt x="7" y="63"/>
                  <a:pt x="13" y="57"/>
                  <a:pt x="20" y="57"/>
                </a:cubicBezTo>
                <a:cubicBezTo>
                  <a:pt x="101" y="57"/>
                  <a:pt x="101" y="57"/>
                  <a:pt x="101" y="57"/>
                </a:cubicBezTo>
                <a:cubicBezTo>
                  <a:pt x="109" y="57"/>
                  <a:pt x="115" y="63"/>
                  <a:pt x="115" y="71"/>
                </a:cubicBezTo>
                <a:lnTo>
                  <a:pt x="115" y="129"/>
                </a:lnTo>
                <a:close/>
                <a:moveTo>
                  <a:pt x="125" y="87"/>
                </a:moveTo>
                <a:cubicBezTo>
                  <a:pt x="122" y="87"/>
                  <a:pt x="120" y="84"/>
                  <a:pt x="120" y="81"/>
                </a:cubicBezTo>
                <a:cubicBezTo>
                  <a:pt x="120" y="78"/>
                  <a:pt x="122" y="76"/>
                  <a:pt x="125" y="76"/>
                </a:cubicBezTo>
                <a:cubicBezTo>
                  <a:pt x="128" y="76"/>
                  <a:pt x="130" y="78"/>
                  <a:pt x="130" y="81"/>
                </a:cubicBezTo>
                <a:cubicBezTo>
                  <a:pt x="130" y="84"/>
                  <a:pt x="128" y="87"/>
                  <a:pt x="125" y="87"/>
                </a:cubicBezTo>
                <a:close/>
                <a:moveTo>
                  <a:pt x="125" y="74"/>
                </a:moveTo>
                <a:cubicBezTo>
                  <a:pt x="122" y="74"/>
                  <a:pt x="120" y="71"/>
                  <a:pt x="120" y="68"/>
                </a:cubicBezTo>
                <a:cubicBezTo>
                  <a:pt x="120" y="65"/>
                  <a:pt x="122" y="63"/>
                  <a:pt x="125" y="63"/>
                </a:cubicBezTo>
                <a:cubicBezTo>
                  <a:pt x="128" y="63"/>
                  <a:pt x="130" y="65"/>
                  <a:pt x="130" y="68"/>
                </a:cubicBezTo>
                <a:cubicBezTo>
                  <a:pt x="130" y="71"/>
                  <a:pt x="128" y="74"/>
                  <a:pt x="125" y="74"/>
                </a:cubicBezTo>
                <a:close/>
              </a:path>
            </a:pathLst>
          </a:custGeom>
          <a:solidFill>
            <a:schemeClr val="accent2"/>
          </a:solidFill>
          <a:ln>
            <a:noFill/>
          </a:ln>
        </p:spPr>
        <p:txBody>
          <a:bodyPr/>
          <a:lstStyle/>
          <a:p>
            <a:endParaRPr lang="zh-CN" altLang="en-US"/>
          </a:p>
        </p:txBody>
      </p:sp>
      <p:grpSp>
        <p:nvGrpSpPr>
          <p:cNvPr id="28" name="组合 1383"/>
          <p:cNvGrpSpPr/>
          <p:nvPr/>
        </p:nvGrpSpPr>
        <p:grpSpPr bwMode="auto">
          <a:xfrm>
            <a:off x="5112703" y="1204278"/>
            <a:ext cx="557212" cy="461962"/>
            <a:chOff x="5176838" y="1589088"/>
            <a:chExt cx="557213" cy="461962"/>
          </a:xfrm>
          <a:solidFill>
            <a:schemeClr val="accent3"/>
          </a:solidFill>
        </p:grpSpPr>
        <p:sp>
          <p:nvSpPr>
            <p:cNvPr id="29" name="Freeform 1366"/>
            <p:cNvSpPr/>
            <p:nvPr/>
          </p:nvSpPr>
          <p:spPr bwMode="auto">
            <a:xfrm>
              <a:off x="5238750" y="1589088"/>
              <a:ext cx="433388" cy="260350"/>
            </a:xfrm>
            <a:custGeom>
              <a:avLst/>
              <a:gdLst>
                <a:gd name="T0" fmla="*/ 2147483646 w 113"/>
                <a:gd name="T1" fmla="*/ 2147483646 h 68"/>
                <a:gd name="T2" fmla="*/ 2147483646 w 113"/>
                <a:gd name="T3" fmla="*/ 2147483646 h 68"/>
                <a:gd name="T4" fmla="*/ 2147483646 w 113"/>
                <a:gd name="T5" fmla="*/ 2147483646 h 68"/>
                <a:gd name="T6" fmla="*/ 2147483646 w 113"/>
                <a:gd name="T7" fmla="*/ 2147483646 h 68"/>
                <a:gd name="T8" fmla="*/ 2147483646 w 113"/>
                <a:gd name="T9" fmla="*/ 2147483646 h 68"/>
                <a:gd name="T10" fmla="*/ 0 w 113"/>
                <a:gd name="T11" fmla="*/ 2147483646 h 68"/>
                <a:gd name="T12" fmla="*/ 2147483646 w 113"/>
                <a:gd name="T13" fmla="*/ 0 h 68"/>
                <a:gd name="T14" fmla="*/ 2147483646 w 113"/>
                <a:gd name="T15" fmla="*/ 2147483646 h 68"/>
                <a:gd name="T16" fmla="*/ 2147483646 w 113"/>
                <a:gd name="T17" fmla="*/ 2147483646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68">
                  <a:moveTo>
                    <a:pt x="106" y="68"/>
                  </a:moveTo>
                  <a:cubicBezTo>
                    <a:pt x="103" y="68"/>
                    <a:pt x="100" y="65"/>
                    <a:pt x="100" y="61"/>
                  </a:cubicBezTo>
                  <a:cubicBezTo>
                    <a:pt x="100" y="35"/>
                    <a:pt x="81" y="13"/>
                    <a:pt x="57" y="13"/>
                  </a:cubicBezTo>
                  <a:cubicBezTo>
                    <a:pt x="33" y="13"/>
                    <a:pt x="13" y="35"/>
                    <a:pt x="13" y="61"/>
                  </a:cubicBezTo>
                  <a:cubicBezTo>
                    <a:pt x="13" y="65"/>
                    <a:pt x="10" y="68"/>
                    <a:pt x="7" y="68"/>
                  </a:cubicBezTo>
                  <a:cubicBezTo>
                    <a:pt x="3" y="68"/>
                    <a:pt x="0" y="65"/>
                    <a:pt x="0" y="61"/>
                  </a:cubicBezTo>
                  <a:cubicBezTo>
                    <a:pt x="0" y="28"/>
                    <a:pt x="26" y="0"/>
                    <a:pt x="57" y="0"/>
                  </a:cubicBezTo>
                  <a:cubicBezTo>
                    <a:pt x="88" y="0"/>
                    <a:pt x="113" y="28"/>
                    <a:pt x="113" y="61"/>
                  </a:cubicBezTo>
                  <a:cubicBezTo>
                    <a:pt x="113" y="65"/>
                    <a:pt x="110" y="68"/>
                    <a:pt x="106" y="6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30" name="Freeform 1367"/>
            <p:cNvSpPr/>
            <p:nvPr/>
          </p:nvSpPr>
          <p:spPr bwMode="auto">
            <a:xfrm>
              <a:off x="5219700" y="1857375"/>
              <a:ext cx="84138" cy="193675"/>
            </a:xfrm>
            <a:custGeom>
              <a:avLst/>
              <a:gdLst>
                <a:gd name="T0" fmla="*/ 2147483646 w 22"/>
                <a:gd name="T1" fmla="*/ 2147483646 h 50"/>
                <a:gd name="T2" fmla="*/ 2147483646 w 22"/>
                <a:gd name="T3" fmla="*/ 2147483646 h 50"/>
                <a:gd name="T4" fmla="*/ 2147483646 w 22"/>
                <a:gd name="T5" fmla="*/ 2147483646 h 50"/>
                <a:gd name="T6" fmla="*/ 0 w 22"/>
                <a:gd name="T7" fmla="*/ 2147483646 h 50"/>
                <a:gd name="T8" fmla="*/ 0 w 22"/>
                <a:gd name="T9" fmla="*/ 2147483646 h 50"/>
                <a:gd name="T10" fmla="*/ 2147483646 w 22"/>
                <a:gd name="T11" fmla="*/ 0 h 50"/>
                <a:gd name="T12" fmla="*/ 2147483646 w 22"/>
                <a:gd name="T13" fmla="*/ 0 h 50"/>
                <a:gd name="T14" fmla="*/ 2147483646 w 22"/>
                <a:gd name="T15" fmla="*/ 2147483646 h 50"/>
                <a:gd name="T16" fmla="*/ 2147483646 w 22"/>
                <a:gd name="T17" fmla="*/ 214748364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0">
                  <a:moveTo>
                    <a:pt x="22" y="42"/>
                  </a:moveTo>
                  <a:cubicBezTo>
                    <a:pt x="22" y="46"/>
                    <a:pt x="18" y="50"/>
                    <a:pt x="14" y="50"/>
                  </a:cubicBezTo>
                  <a:cubicBezTo>
                    <a:pt x="9" y="50"/>
                    <a:pt x="9" y="50"/>
                    <a:pt x="9" y="50"/>
                  </a:cubicBezTo>
                  <a:cubicBezTo>
                    <a:pt x="4" y="50"/>
                    <a:pt x="0" y="46"/>
                    <a:pt x="0" y="42"/>
                  </a:cubicBezTo>
                  <a:cubicBezTo>
                    <a:pt x="0" y="8"/>
                    <a:pt x="0" y="8"/>
                    <a:pt x="0" y="8"/>
                  </a:cubicBezTo>
                  <a:cubicBezTo>
                    <a:pt x="0" y="4"/>
                    <a:pt x="4" y="0"/>
                    <a:pt x="9" y="0"/>
                  </a:cubicBezTo>
                  <a:cubicBezTo>
                    <a:pt x="14" y="0"/>
                    <a:pt x="14" y="0"/>
                    <a:pt x="14" y="0"/>
                  </a:cubicBezTo>
                  <a:cubicBezTo>
                    <a:pt x="18" y="0"/>
                    <a:pt x="22" y="4"/>
                    <a:pt x="22" y="8"/>
                  </a:cubicBezTo>
                  <a:lnTo>
                    <a:pt x="22" y="4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31" name="Freeform 1368"/>
            <p:cNvSpPr/>
            <p:nvPr/>
          </p:nvSpPr>
          <p:spPr bwMode="auto">
            <a:xfrm>
              <a:off x="5176838" y="1889125"/>
              <a:ext cx="26988" cy="130175"/>
            </a:xfrm>
            <a:custGeom>
              <a:avLst/>
              <a:gdLst>
                <a:gd name="T0" fmla="*/ 2147483646 w 7"/>
                <a:gd name="T1" fmla="*/ 0 h 34"/>
                <a:gd name="T2" fmla="*/ 2147483646 w 7"/>
                <a:gd name="T3" fmla="*/ 0 h 34"/>
                <a:gd name="T4" fmla="*/ 0 w 7"/>
                <a:gd name="T5" fmla="*/ 2147483646 h 34"/>
                <a:gd name="T6" fmla="*/ 0 w 7"/>
                <a:gd name="T7" fmla="*/ 2147483646 h 34"/>
                <a:gd name="T8" fmla="*/ 2147483646 w 7"/>
                <a:gd name="T9" fmla="*/ 2147483646 h 34"/>
                <a:gd name="T10" fmla="*/ 2147483646 w 7"/>
                <a:gd name="T11" fmla="*/ 2147483646 h 34"/>
                <a:gd name="T12" fmla="*/ 2147483646 w 7"/>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4">
                  <a:moveTo>
                    <a:pt x="7" y="0"/>
                  </a:moveTo>
                  <a:cubicBezTo>
                    <a:pt x="5" y="0"/>
                    <a:pt x="5" y="0"/>
                    <a:pt x="5" y="0"/>
                  </a:cubicBezTo>
                  <a:cubicBezTo>
                    <a:pt x="2" y="0"/>
                    <a:pt x="0" y="2"/>
                    <a:pt x="0" y="6"/>
                  </a:cubicBezTo>
                  <a:cubicBezTo>
                    <a:pt x="0" y="28"/>
                    <a:pt x="0" y="28"/>
                    <a:pt x="0" y="28"/>
                  </a:cubicBezTo>
                  <a:cubicBezTo>
                    <a:pt x="0" y="32"/>
                    <a:pt x="2" y="34"/>
                    <a:pt x="5" y="34"/>
                  </a:cubicBezTo>
                  <a:cubicBezTo>
                    <a:pt x="7" y="34"/>
                    <a:pt x="7" y="34"/>
                    <a:pt x="7" y="34"/>
                  </a:cubicBezTo>
                  <a:lnTo>
                    <a:pt x="7"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32" name="Freeform 1369"/>
            <p:cNvSpPr/>
            <p:nvPr/>
          </p:nvSpPr>
          <p:spPr bwMode="auto">
            <a:xfrm>
              <a:off x="5603875" y="1857375"/>
              <a:ext cx="84138" cy="193675"/>
            </a:xfrm>
            <a:custGeom>
              <a:avLst/>
              <a:gdLst>
                <a:gd name="T0" fmla="*/ 0 w 22"/>
                <a:gd name="T1" fmla="*/ 2147483646 h 50"/>
                <a:gd name="T2" fmla="*/ 2147483646 w 22"/>
                <a:gd name="T3" fmla="*/ 2147483646 h 50"/>
                <a:gd name="T4" fmla="*/ 2147483646 w 22"/>
                <a:gd name="T5" fmla="*/ 2147483646 h 50"/>
                <a:gd name="T6" fmla="*/ 2147483646 w 22"/>
                <a:gd name="T7" fmla="*/ 2147483646 h 50"/>
                <a:gd name="T8" fmla="*/ 2147483646 w 22"/>
                <a:gd name="T9" fmla="*/ 2147483646 h 50"/>
                <a:gd name="T10" fmla="*/ 2147483646 w 22"/>
                <a:gd name="T11" fmla="*/ 0 h 50"/>
                <a:gd name="T12" fmla="*/ 2147483646 w 22"/>
                <a:gd name="T13" fmla="*/ 0 h 50"/>
                <a:gd name="T14" fmla="*/ 0 w 22"/>
                <a:gd name="T15" fmla="*/ 2147483646 h 50"/>
                <a:gd name="T16" fmla="*/ 0 w 22"/>
                <a:gd name="T17" fmla="*/ 214748364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0">
                  <a:moveTo>
                    <a:pt x="0" y="42"/>
                  </a:moveTo>
                  <a:cubicBezTo>
                    <a:pt x="0" y="46"/>
                    <a:pt x="4" y="50"/>
                    <a:pt x="9" y="50"/>
                  </a:cubicBezTo>
                  <a:cubicBezTo>
                    <a:pt x="14" y="50"/>
                    <a:pt x="14" y="50"/>
                    <a:pt x="14" y="50"/>
                  </a:cubicBezTo>
                  <a:cubicBezTo>
                    <a:pt x="18" y="50"/>
                    <a:pt x="22" y="46"/>
                    <a:pt x="22" y="42"/>
                  </a:cubicBezTo>
                  <a:cubicBezTo>
                    <a:pt x="22" y="8"/>
                    <a:pt x="22" y="8"/>
                    <a:pt x="22" y="8"/>
                  </a:cubicBezTo>
                  <a:cubicBezTo>
                    <a:pt x="22" y="4"/>
                    <a:pt x="18" y="0"/>
                    <a:pt x="14" y="0"/>
                  </a:cubicBezTo>
                  <a:cubicBezTo>
                    <a:pt x="9" y="0"/>
                    <a:pt x="9" y="0"/>
                    <a:pt x="9" y="0"/>
                  </a:cubicBezTo>
                  <a:cubicBezTo>
                    <a:pt x="4" y="0"/>
                    <a:pt x="0" y="4"/>
                    <a:pt x="0" y="8"/>
                  </a:cubicBezTo>
                  <a:lnTo>
                    <a:pt x="0" y="4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33" name="Freeform 1370"/>
            <p:cNvSpPr/>
            <p:nvPr/>
          </p:nvSpPr>
          <p:spPr bwMode="auto">
            <a:xfrm>
              <a:off x="5703888" y="1889125"/>
              <a:ext cx="30163" cy="130175"/>
            </a:xfrm>
            <a:custGeom>
              <a:avLst/>
              <a:gdLst>
                <a:gd name="T0" fmla="*/ 0 w 8"/>
                <a:gd name="T1" fmla="*/ 0 h 34"/>
                <a:gd name="T2" fmla="*/ 2147483646 w 8"/>
                <a:gd name="T3" fmla="*/ 0 h 34"/>
                <a:gd name="T4" fmla="*/ 2147483646 w 8"/>
                <a:gd name="T5" fmla="*/ 2147483646 h 34"/>
                <a:gd name="T6" fmla="*/ 2147483646 w 8"/>
                <a:gd name="T7" fmla="*/ 2147483646 h 34"/>
                <a:gd name="T8" fmla="*/ 2147483646 w 8"/>
                <a:gd name="T9" fmla="*/ 2147483646 h 34"/>
                <a:gd name="T10" fmla="*/ 0 w 8"/>
                <a:gd name="T11" fmla="*/ 2147483646 h 34"/>
                <a:gd name="T12" fmla="*/ 0 w 8"/>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34">
                  <a:moveTo>
                    <a:pt x="0" y="0"/>
                  </a:moveTo>
                  <a:cubicBezTo>
                    <a:pt x="2" y="0"/>
                    <a:pt x="2" y="0"/>
                    <a:pt x="2" y="0"/>
                  </a:cubicBezTo>
                  <a:cubicBezTo>
                    <a:pt x="5" y="0"/>
                    <a:pt x="8" y="2"/>
                    <a:pt x="8" y="6"/>
                  </a:cubicBezTo>
                  <a:cubicBezTo>
                    <a:pt x="8" y="28"/>
                    <a:pt x="8" y="28"/>
                    <a:pt x="8" y="28"/>
                  </a:cubicBezTo>
                  <a:cubicBezTo>
                    <a:pt x="8" y="32"/>
                    <a:pt x="5" y="34"/>
                    <a:pt x="2" y="34"/>
                  </a:cubicBezTo>
                  <a:cubicBezTo>
                    <a:pt x="0" y="34"/>
                    <a:pt x="0" y="34"/>
                    <a:pt x="0" y="34"/>
                  </a:cubicBez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grpSp>
      <p:grpSp>
        <p:nvGrpSpPr>
          <p:cNvPr id="35" name="组合 34"/>
          <p:cNvGrpSpPr/>
          <p:nvPr/>
        </p:nvGrpSpPr>
        <p:grpSpPr>
          <a:xfrm>
            <a:off x="7594600" y="5540058"/>
            <a:ext cx="225425" cy="550862"/>
            <a:chOff x="7607300" y="5214938"/>
            <a:chExt cx="225425" cy="550862"/>
          </a:xfrm>
          <a:solidFill>
            <a:schemeClr val="accent4"/>
          </a:solidFill>
        </p:grpSpPr>
        <p:sp>
          <p:nvSpPr>
            <p:cNvPr id="36" name="Freeform 1372"/>
            <p:cNvSpPr/>
            <p:nvPr/>
          </p:nvSpPr>
          <p:spPr bwMode="auto">
            <a:xfrm>
              <a:off x="7607300" y="5562600"/>
              <a:ext cx="225425" cy="149225"/>
            </a:xfrm>
            <a:custGeom>
              <a:avLst/>
              <a:gdLst>
                <a:gd name="T0" fmla="*/ 55 w 59"/>
                <a:gd name="T1" fmla="*/ 0 h 39"/>
                <a:gd name="T2" fmla="*/ 4 w 59"/>
                <a:gd name="T3" fmla="*/ 0 h 39"/>
                <a:gd name="T4" fmla="*/ 0 w 59"/>
                <a:gd name="T5" fmla="*/ 4 h 39"/>
                <a:gd name="T6" fmla="*/ 0 w 59"/>
                <a:gd name="T7" fmla="*/ 18 h 39"/>
                <a:gd name="T8" fmla="*/ 4 w 59"/>
                <a:gd name="T9" fmla="*/ 22 h 39"/>
                <a:gd name="T10" fmla="*/ 5 w 59"/>
                <a:gd name="T11" fmla="*/ 22 h 39"/>
                <a:gd name="T12" fmla="*/ 9 w 59"/>
                <a:gd name="T13" fmla="*/ 30 h 39"/>
                <a:gd name="T14" fmla="*/ 18 w 59"/>
                <a:gd name="T15" fmla="*/ 39 h 39"/>
                <a:gd name="T16" fmla="*/ 41 w 59"/>
                <a:gd name="T17" fmla="*/ 39 h 39"/>
                <a:gd name="T18" fmla="*/ 50 w 59"/>
                <a:gd name="T19" fmla="*/ 30 h 39"/>
                <a:gd name="T20" fmla="*/ 54 w 59"/>
                <a:gd name="T21" fmla="*/ 22 h 39"/>
                <a:gd name="T22" fmla="*/ 55 w 59"/>
                <a:gd name="T23" fmla="*/ 22 h 39"/>
                <a:gd name="T24" fmla="*/ 59 w 59"/>
                <a:gd name="T25" fmla="*/ 18 h 39"/>
                <a:gd name="T26" fmla="*/ 59 w 59"/>
                <a:gd name="T27" fmla="*/ 4 h 39"/>
                <a:gd name="T28" fmla="*/ 55 w 59"/>
                <a:gd name="T2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39">
                  <a:moveTo>
                    <a:pt x="55" y="0"/>
                  </a:moveTo>
                  <a:cubicBezTo>
                    <a:pt x="4" y="0"/>
                    <a:pt x="4" y="0"/>
                    <a:pt x="4" y="0"/>
                  </a:cubicBezTo>
                  <a:cubicBezTo>
                    <a:pt x="2" y="0"/>
                    <a:pt x="0" y="2"/>
                    <a:pt x="0" y="4"/>
                  </a:cubicBezTo>
                  <a:cubicBezTo>
                    <a:pt x="0" y="18"/>
                    <a:pt x="0" y="18"/>
                    <a:pt x="0" y="18"/>
                  </a:cubicBezTo>
                  <a:cubicBezTo>
                    <a:pt x="0" y="20"/>
                    <a:pt x="2" y="22"/>
                    <a:pt x="4" y="22"/>
                  </a:cubicBezTo>
                  <a:cubicBezTo>
                    <a:pt x="5" y="22"/>
                    <a:pt x="5" y="22"/>
                    <a:pt x="5" y="22"/>
                  </a:cubicBezTo>
                  <a:cubicBezTo>
                    <a:pt x="9" y="30"/>
                    <a:pt x="9" y="30"/>
                    <a:pt x="9" y="30"/>
                  </a:cubicBezTo>
                  <a:cubicBezTo>
                    <a:pt x="9" y="35"/>
                    <a:pt x="13" y="39"/>
                    <a:pt x="18" y="39"/>
                  </a:cubicBezTo>
                  <a:cubicBezTo>
                    <a:pt x="41" y="39"/>
                    <a:pt x="41" y="39"/>
                    <a:pt x="41" y="39"/>
                  </a:cubicBezTo>
                  <a:cubicBezTo>
                    <a:pt x="46" y="39"/>
                    <a:pt x="50" y="35"/>
                    <a:pt x="50" y="30"/>
                  </a:cubicBezTo>
                  <a:cubicBezTo>
                    <a:pt x="54" y="22"/>
                    <a:pt x="54" y="22"/>
                    <a:pt x="54" y="22"/>
                  </a:cubicBezTo>
                  <a:cubicBezTo>
                    <a:pt x="55" y="22"/>
                    <a:pt x="55" y="22"/>
                    <a:pt x="55" y="22"/>
                  </a:cubicBezTo>
                  <a:cubicBezTo>
                    <a:pt x="57" y="22"/>
                    <a:pt x="59" y="20"/>
                    <a:pt x="59" y="18"/>
                  </a:cubicBezTo>
                  <a:cubicBezTo>
                    <a:pt x="59" y="4"/>
                    <a:pt x="59" y="4"/>
                    <a:pt x="59" y="4"/>
                  </a:cubicBezTo>
                  <a:cubicBezTo>
                    <a:pt x="59" y="2"/>
                    <a:pt x="57" y="0"/>
                    <a:pt x="55"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37" name="Freeform 1373"/>
            <p:cNvSpPr/>
            <p:nvPr/>
          </p:nvSpPr>
          <p:spPr bwMode="auto">
            <a:xfrm>
              <a:off x="7659688" y="5719763"/>
              <a:ext cx="120650" cy="15875"/>
            </a:xfrm>
            <a:custGeom>
              <a:avLst/>
              <a:gdLst>
                <a:gd name="T0" fmla="*/ 31 w 31"/>
                <a:gd name="T1" fmla="*/ 2 h 4"/>
                <a:gd name="T2" fmla="*/ 29 w 31"/>
                <a:gd name="T3" fmla="*/ 4 h 4"/>
                <a:gd name="T4" fmla="*/ 2 w 31"/>
                <a:gd name="T5" fmla="*/ 4 h 4"/>
                <a:gd name="T6" fmla="*/ 0 w 31"/>
                <a:gd name="T7" fmla="*/ 2 h 4"/>
                <a:gd name="T8" fmla="*/ 0 w 31"/>
                <a:gd name="T9" fmla="*/ 2 h 4"/>
                <a:gd name="T10" fmla="*/ 2 w 31"/>
                <a:gd name="T11" fmla="*/ 0 h 4"/>
                <a:gd name="T12" fmla="*/ 29 w 31"/>
                <a:gd name="T13" fmla="*/ 0 h 4"/>
                <a:gd name="T14" fmla="*/ 31 w 31"/>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
                  <a:moveTo>
                    <a:pt x="31" y="2"/>
                  </a:moveTo>
                  <a:cubicBezTo>
                    <a:pt x="31" y="3"/>
                    <a:pt x="30" y="4"/>
                    <a:pt x="29" y="4"/>
                  </a:cubicBezTo>
                  <a:cubicBezTo>
                    <a:pt x="2" y="4"/>
                    <a:pt x="2" y="4"/>
                    <a:pt x="2" y="4"/>
                  </a:cubicBezTo>
                  <a:cubicBezTo>
                    <a:pt x="1" y="4"/>
                    <a:pt x="0" y="3"/>
                    <a:pt x="0" y="2"/>
                  </a:cubicBezTo>
                  <a:cubicBezTo>
                    <a:pt x="0" y="2"/>
                    <a:pt x="0" y="2"/>
                    <a:pt x="0" y="2"/>
                  </a:cubicBezTo>
                  <a:cubicBezTo>
                    <a:pt x="0" y="1"/>
                    <a:pt x="1" y="0"/>
                    <a:pt x="2" y="0"/>
                  </a:cubicBezTo>
                  <a:cubicBezTo>
                    <a:pt x="29" y="0"/>
                    <a:pt x="29" y="0"/>
                    <a:pt x="29" y="0"/>
                  </a:cubicBezTo>
                  <a:cubicBezTo>
                    <a:pt x="30" y="0"/>
                    <a:pt x="31" y="1"/>
                    <a:pt x="3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38" name="Freeform 1374"/>
            <p:cNvSpPr/>
            <p:nvPr/>
          </p:nvSpPr>
          <p:spPr bwMode="auto">
            <a:xfrm>
              <a:off x="7686675" y="5751513"/>
              <a:ext cx="66675" cy="14287"/>
            </a:xfrm>
            <a:custGeom>
              <a:avLst/>
              <a:gdLst>
                <a:gd name="T0" fmla="*/ 1 w 17"/>
                <a:gd name="T1" fmla="*/ 4 h 4"/>
                <a:gd name="T2" fmla="*/ 0 w 17"/>
                <a:gd name="T3" fmla="*/ 2 h 4"/>
                <a:gd name="T4" fmla="*/ 0 w 17"/>
                <a:gd name="T5" fmla="*/ 2 h 4"/>
                <a:gd name="T6" fmla="*/ 1 w 17"/>
                <a:gd name="T7" fmla="*/ 0 h 4"/>
                <a:gd name="T8" fmla="*/ 16 w 17"/>
                <a:gd name="T9" fmla="*/ 0 h 4"/>
                <a:gd name="T10" fmla="*/ 17 w 17"/>
                <a:gd name="T11" fmla="*/ 2 h 4"/>
                <a:gd name="T12" fmla="*/ 17 w 17"/>
                <a:gd name="T13" fmla="*/ 2 h 4"/>
                <a:gd name="T14" fmla="*/ 16 w 1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
                  <a:moveTo>
                    <a:pt x="1" y="4"/>
                  </a:moveTo>
                  <a:cubicBezTo>
                    <a:pt x="0" y="4"/>
                    <a:pt x="0" y="3"/>
                    <a:pt x="0" y="2"/>
                  </a:cubicBezTo>
                  <a:cubicBezTo>
                    <a:pt x="0" y="2"/>
                    <a:pt x="0" y="2"/>
                    <a:pt x="0" y="2"/>
                  </a:cubicBezTo>
                  <a:cubicBezTo>
                    <a:pt x="0" y="1"/>
                    <a:pt x="0" y="0"/>
                    <a:pt x="1" y="0"/>
                  </a:cubicBezTo>
                  <a:cubicBezTo>
                    <a:pt x="16" y="0"/>
                    <a:pt x="16" y="0"/>
                    <a:pt x="16" y="0"/>
                  </a:cubicBezTo>
                  <a:cubicBezTo>
                    <a:pt x="17" y="0"/>
                    <a:pt x="17" y="1"/>
                    <a:pt x="17" y="2"/>
                  </a:cubicBezTo>
                  <a:cubicBezTo>
                    <a:pt x="17" y="2"/>
                    <a:pt x="17" y="2"/>
                    <a:pt x="17" y="2"/>
                  </a:cubicBezTo>
                  <a:cubicBezTo>
                    <a:pt x="17" y="3"/>
                    <a:pt x="17" y="4"/>
                    <a:pt x="16" y="4"/>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39" name="Freeform 1375"/>
            <p:cNvSpPr/>
            <p:nvPr/>
          </p:nvSpPr>
          <p:spPr bwMode="auto">
            <a:xfrm>
              <a:off x="7686675" y="5214938"/>
              <a:ext cx="66675" cy="334962"/>
            </a:xfrm>
            <a:custGeom>
              <a:avLst/>
              <a:gdLst>
                <a:gd name="T0" fmla="*/ 17 w 17"/>
                <a:gd name="T1" fmla="*/ 9 h 87"/>
                <a:gd name="T2" fmla="*/ 9 w 17"/>
                <a:gd name="T3" fmla="*/ 0 h 87"/>
                <a:gd name="T4" fmla="*/ 9 w 17"/>
                <a:gd name="T5" fmla="*/ 0 h 87"/>
                <a:gd name="T6" fmla="*/ 0 w 17"/>
                <a:gd name="T7" fmla="*/ 9 h 87"/>
                <a:gd name="T8" fmla="*/ 0 w 17"/>
                <a:gd name="T9" fmla="*/ 78 h 87"/>
                <a:gd name="T10" fmla="*/ 9 w 17"/>
                <a:gd name="T11" fmla="*/ 87 h 87"/>
                <a:gd name="T12" fmla="*/ 9 w 17"/>
                <a:gd name="T13" fmla="*/ 87 h 87"/>
                <a:gd name="T14" fmla="*/ 17 w 17"/>
                <a:gd name="T15" fmla="*/ 78 h 87"/>
                <a:gd name="T16" fmla="*/ 17 w 17"/>
                <a:gd name="T17" fmla="*/ 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7">
                  <a:moveTo>
                    <a:pt x="17" y="9"/>
                  </a:moveTo>
                  <a:cubicBezTo>
                    <a:pt x="17" y="4"/>
                    <a:pt x="13" y="0"/>
                    <a:pt x="9" y="0"/>
                  </a:cubicBezTo>
                  <a:cubicBezTo>
                    <a:pt x="9" y="0"/>
                    <a:pt x="9" y="0"/>
                    <a:pt x="9" y="0"/>
                  </a:cubicBezTo>
                  <a:cubicBezTo>
                    <a:pt x="4" y="0"/>
                    <a:pt x="0" y="4"/>
                    <a:pt x="0" y="9"/>
                  </a:cubicBezTo>
                  <a:cubicBezTo>
                    <a:pt x="0" y="78"/>
                    <a:pt x="0" y="78"/>
                    <a:pt x="0" y="78"/>
                  </a:cubicBezTo>
                  <a:cubicBezTo>
                    <a:pt x="0" y="83"/>
                    <a:pt x="4" y="87"/>
                    <a:pt x="9" y="87"/>
                  </a:cubicBezTo>
                  <a:cubicBezTo>
                    <a:pt x="9" y="87"/>
                    <a:pt x="9" y="87"/>
                    <a:pt x="9" y="87"/>
                  </a:cubicBezTo>
                  <a:cubicBezTo>
                    <a:pt x="13" y="87"/>
                    <a:pt x="17" y="83"/>
                    <a:pt x="17" y="78"/>
                  </a:cubicBezTo>
                  <a:lnTo>
                    <a:pt x="17" y="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40" name="Freeform 1376"/>
            <p:cNvSpPr/>
            <p:nvPr/>
          </p:nvSpPr>
          <p:spPr bwMode="auto">
            <a:xfrm>
              <a:off x="7629525" y="5238750"/>
              <a:ext cx="46038" cy="311150"/>
            </a:xfrm>
            <a:custGeom>
              <a:avLst/>
              <a:gdLst>
                <a:gd name="T0" fmla="*/ 12 w 12"/>
                <a:gd name="T1" fmla="*/ 8 h 81"/>
                <a:gd name="T2" fmla="*/ 6 w 12"/>
                <a:gd name="T3" fmla="*/ 0 h 81"/>
                <a:gd name="T4" fmla="*/ 6 w 12"/>
                <a:gd name="T5" fmla="*/ 0 h 81"/>
                <a:gd name="T6" fmla="*/ 0 w 12"/>
                <a:gd name="T7" fmla="*/ 8 h 81"/>
                <a:gd name="T8" fmla="*/ 0 w 12"/>
                <a:gd name="T9" fmla="*/ 73 h 81"/>
                <a:gd name="T10" fmla="*/ 6 w 12"/>
                <a:gd name="T11" fmla="*/ 81 h 81"/>
                <a:gd name="T12" fmla="*/ 6 w 12"/>
                <a:gd name="T13" fmla="*/ 81 h 81"/>
                <a:gd name="T14" fmla="*/ 12 w 12"/>
                <a:gd name="T15" fmla="*/ 73 h 81"/>
                <a:gd name="T16" fmla="*/ 12 w 12"/>
                <a:gd name="T17" fmla="*/ 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1">
                  <a:moveTo>
                    <a:pt x="12" y="8"/>
                  </a:moveTo>
                  <a:cubicBezTo>
                    <a:pt x="12" y="3"/>
                    <a:pt x="9" y="0"/>
                    <a:pt x="6" y="0"/>
                  </a:cubicBezTo>
                  <a:cubicBezTo>
                    <a:pt x="6" y="0"/>
                    <a:pt x="6" y="0"/>
                    <a:pt x="6" y="0"/>
                  </a:cubicBezTo>
                  <a:cubicBezTo>
                    <a:pt x="2" y="0"/>
                    <a:pt x="0" y="3"/>
                    <a:pt x="0" y="8"/>
                  </a:cubicBezTo>
                  <a:cubicBezTo>
                    <a:pt x="0" y="73"/>
                    <a:pt x="0" y="73"/>
                    <a:pt x="0" y="73"/>
                  </a:cubicBezTo>
                  <a:cubicBezTo>
                    <a:pt x="0" y="77"/>
                    <a:pt x="2" y="81"/>
                    <a:pt x="6" y="81"/>
                  </a:cubicBezTo>
                  <a:cubicBezTo>
                    <a:pt x="6" y="81"/>
                    <a:pt x="6" y="81"/>
                    <a:pt x="6" y="81"/>
                  </a:cubicBezTo>
                  <a:cubicBezTo>
                    <a:pt x="9" y="81"/>
                    <a:pt x="12" y="77"/>
                    <a:pt x="12" y="73"/>
                  </a:cubicBezTo>
                  <a:lnTo>
                    <a:pt x="12" y="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41" name="Freeform 1377"/>
            <p:cNvSpPr/>
            <p:nvPr/>
          </p:nvSpPr>
          <p:spPr bwMode="auto">
            <a:xfrm>
              <a:off x="7767638" y="5238750"/>
              <a:ext cx="46038" cy="311150"/>
            </a:xfrm>
            <a:custGeom>
              <a:avLst/>
              <a:gdLst>
                <a:gd name="T0" fmla="*/ 12 w 12"/>
                <a:gd name="T1" fmla="*/ 8 h 81"/>
                <a:gd name="T2" fmla="*/ 6 w 12"/>
                <a:gd name="T3" fmla="*/ 0 h 81"/>
                <a:gd name="T4" fmla="*/ 6 w 12"/>
                <a:gd name="T5" fmla="*/ 0 h 81"/>
                <a:gd name="T6" fmla="*/ 0 w 12"/>
                <a:gd name="T7" fmla="*/ 8 h 81"/>
                <a:gd name="T8" fmla="*/ 0 w 12"/>
                <a:gd name="T9" fmla="*/ 73 h 81"/>
                <a:gd name="T10" fmla="*/ 6 w 12"/>
                <a:gd name="T11" fmla="*/ 81 h 81"/>
                <a:gd name="T12" fmla="*/ 6 w 12"/>
                <a:gd name="T13" fmla="*/ 81 h 81"/>
                <a:gd name="T14" fmla="*/ 12 w 12"/>
                <a:gd name="T15" fmla="*/ 73 h 81"/>
                <a:gd name="T16" fmla="*/ 12 w 12"/>
                <a:gd name="T17" fmla="*/ 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1">
                  <a:moveTo>
                    <a:pt x="12" y="8"/>
                  </a:moveTo>
                  <a:cubicBezTo>
                    <a:pt x="12" y="3"/>
                    <a:pt x="10" y="0"/>
                    <a:pt x="6" y="0"/>
                  </a:cubicBezTo>
                  <a:cubicBezTo>
                    <a:pt x="6" y="0"/>
                    <a:pt x="6" y="0"/>
                    <a:pt x="6" y="0"/>
                  </a:cubicBezTo>
                  <a:cubicBezTo>
                    <a:pt x="3" y="0"/>
                    <a:pt x="0" y="3"/>
                    <a:pt x="0" y="8"/>
                  </a:cubicBezTo>
                  <a:cubicBezTo>
                    <a:pt x="0" y="73"/>
                    <a:pt x="0" y="73"/>
                    <a:pt x="0" y="73"/>
                  </a:cubicBezTo>
                  <a:cubicBezTo>
                    <a:pt x="0" y="77"/>
                    <a:pt x="3" y="81"/>
                    <a:pt x="6" y="81"/>
                  </a:cubicBezTo>
                  <a:cubicBezTo>
                    <a:pt x="6" y="81"/>
                    <a:pt x="6" y="81"/>
                    <a:pt x="6" y="81"/>
                  </a:cubicBezTo>
                  <a:cubicBezTo>
                    <a:pt x="10" y="81"/>
                    <a:pt x="12" y="77"/>
                    <a:pt x="12" y="73"/>
                  </a:cubicBezTo>
                  <a:lnTo>
                    <a:pt x="12" y="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grpSp>
      <p:sp>
        <p:nvSpPr>
          <p:cNvPr id="42" name="Freeform 1378"/>
          <p:cNvSpPr>
            <a:spLocks noEditPoints="1"/>
          </p:cNvSpPr>
          <p:nvPr/>
        </p:nvSpPr>
        <p:spPr bwMode="auto">
          <a:xfrm>
            <a:off x="10055225" y="1471613"/>
            <a:ext cx="277813" cy="488950"/>
          </a:xfrm>
          <a:custGeom>
            <a:avLst/>
            <a:gdLst>
              <a:gd name="T0" fmla="*/ 2147483646 w 72"/>
              <a:gd name="T1" fmla="*/ 0 h 127"/>
              <a:gd name="T2" fmla="*/ 2147483646 w 72"/>
              <a:gd name="T3" fmla="*/ 0 h 127"/>
              <a:gd name="T4" fmla="*/ 0 w 72"/>
              <a:gd name="T5" fmla="*/ 2147483646 h 127"/>
              <a:gd name="T6" fmla="*/ 0 w 72"/>
              <a:gd name="T7" fmla="*/ 2147483646 h 127"/>
              <a:gd name="T8" fmla="*/ 2147483646 w 72"/>
              <a:gd name="T9" fmla="*/ 2147483646 h 127"/>
              <a:gd name="T10" fmla="*/ 2147483646 w 72"/>
              <a:gd name="T11" fmla="*/ 2147483646 h 127"/>
              <a:gd name="T12" fmla="*/ 2147483646 w 72"/>
              <a:gd name="T13" fmla="*/ 2147483646 h 127"/>
              <a:gd name="T14" fmla="*/ 2147483646 w 72"/>
              <a:gd name="T15" fmla="*/ 2147483646 h 127"/>
              <a:gd name="T16" fmla="*/ 2147483646 w 72"/>
              <a:gd name="T17" fmla="*/ 0 h 127"/>
              <a:gd name="T18" fmla="*/ 2147483646 w 72"/>
              <a:gd name="T19" fmla="*/ 2147483646 h 127"/>
              <a:gd name="T20" fmla="*/ 2147483646 w 72"/>
              <a:gd name="T21" fmla="*/ 2147483646 h 127"/>
              <a:gd name="T22" fmla="*/ 2147483646 w 72"/>
              <a:gd name="T23" fmla="*/ 2147483646 h 127"/>
              <a:gd name="T24" fmla="*/ 2147483646 w 72"/>
              <a:gd name="T25" fmla="*/ 2147483646 h 127"/>
              <a:gd name="T26" fmla="*/ 2147483646 w 72"/>
              <a:gd name="T27" fmla="*/ 2147483646 h 127"/>
              <a:gd name="T28" fmla="*/ 2147483646 w 72"/>
              <a:gd name="T29" fmla="*/ 2147483646 h 127"/>
              <a:gd name="T30" fmla="*/ 2147483646 w 72"/>
              <a:gd name="T31" fmla="*/ 2147483646 h 127"/>
              <a:gd name="T32" fmla="*/ 2147483646 w 72"/>
              <a:gd name="T33" fmla="*/ 2147483646 h 127"/>
              <a:gd name="T34" fmla="*/ 2147483646 w 72"/>
              <a:gd name="T35" fmla="*/ 2147483646 h 127"/>
              <a:gd name="T36" fmla="*/ 2147483646 w 72"/>
              <a:gd name="T37" fmla="*/ 2147483646 h 127"/>
              <a:gd name="T38" fmla="*/ 2147483646 w 72"/>
              <a:gd name="T39" fmla="*/ 2147483646 h 127"/>
              <a:gd name="T40" fmla="*/ 2147483646 w 72"/>
              <a:gd name="T41" fmla="*/ 2147483646 h 127"/>
              <a:gd name="T42" fmla="*/ 2147483646 w 72"/>
              <a:gd name="T43" fmla="*/ 2147483646 h 127"/>
              <a:gd name="T44" fmla="*/ 2147483646 w 72"/>
              <a:gd name="T45" fmla="*/ 2147483646 h 127"/>
              <a:gd name="T46" fmla="*/ 2147483646 w 72"/>
              <a:gd name="T47" fmla="*/ 2147483646 h 1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127">
                <a:moveTo>
                  <a:pt x="64" y="0"/>
                </a:moveTo>
                <a:cubicBezTo>
                  <a:pt x="8" y="0"/>
                  <a:pt x="8" y="0"/>
                  <a:pt x="8" y="0"/>
                </a:cubicBezTo>
                <a:cubicBezTo>
                  <a:pt x="3" y="0"/>
                  <a:pt x="0" y="4"/>
                  <a:pt x="0" y="8"/>
                </a:cubicBezTo>
                <a:cubicBezTo>
                  <a:pt x="0" y="119"/>
                  <a:pt x="0" y="119"/>
                  <a:pt x="0" y="119"/>
                </a:cubicBezTo>
                <a:cubicBezTo>
                  <a:pt x="0" y="123"/>
                  <a:pt x="3" y="127"/>
                  <a:pt x="8" y="127"/>
                </a:cubicBezTo>
                <a:cubicBezTo>
                  <a:pt x="64" y="127"/>
                  <a:pt x="64" y="127"/>
                  <a:pt x="64" y="127"/>
                </a:cubicBezTo>
                <a:cubicBezTo>
                  <a:pt x="69" y="127"/>
                  <a:pt x="72" y="123"/>
                  <a:pt x="72" y="119"/>
                </a:cubicBezTo>
                <a:cubicBezTo>
                  <a:pt x="72" y="8"/>
                  <a:pt x="72" y="8"/>
                  <a:pt x="72" y="8"/>
                </a:cubicBezTo>
                <a:cubicBezTo>
                  <a:pt x="72" y="4"/>
                  <a:pt x="69" y="0"/>
                  <a:pt x="64" y="0"/>
                </a:cubicBezTo>
                <a:close/>
                <a:moveTo>
                  <a:pt x="24" y="9"/>
                </a:moveTo>
                <a:cubicBezTo>
                  <a:pt x="48" y="9"/>
                  <a:pt x="48" y="9"/>
                  <a:pt x="48" y="9"/>
                </a:cubicBezTo>
                <a:cubicBezTo>
                  <a:pt x="48" y="12"/>
                  <a:pt x="48" y="12"/>
                  <a:pt x="48" y="12"/>
                </a:cubicBezTo>
                <a:cubicBezTo>
                  <a:pt x="24" y="12"/>
                  <a:pt x="24" y="12"/>
                  <a:pt x="24" y="12"/>
                </a:cubicBezTo>
                <a:lnTo>
                  <a:pt x="24" y="9"/>
                </a:lnTo>
                <a:close/>
                <a:moveTo>
                  <a:pt x="36" y="122"/>
                </a:moveTo>
                <a:cubicBezTo>
                  <a:pt x="33" y="122"/>
                  <a:pt x="31" y="120"/>
                  <a:pt x="31" y="117"/>
                </a:cubicBezTo>
                <a:cubicBezTo>
                  <a:pt x="31" y="115"/>
                  <a:pt x="33" y="113"/>
                  <a:pt x="36" y="113"/>
                </a:cubicBezTo>
                <a:cubicBezTo>
                  <a:pt x="38" y="113"/>
                  <a:pt x="40" y="115"/>
                  <a:pt x="40" y="117"/>
                </a:cubicBezTo>
                <a:cubicBezTo>
                  <a:pt x="40" y="120"/>
                  <a:pt x="38" y="122"/>
                  <a:pt x="36" y="122"/>
                </a:cubicBezTo>
                <a:close/>
                <a:moveTo>
                  <a:pt x="67" y="106"/>
                </a:moveTo>
                <a:cubicBezTo>
                  <a:pt x="5" y="106"/>
                  <a:pt x="5" y="106"/>
                  <a:pt x="5" y="106"/>
                </a:cubicBezTo>
                <a:cubicBezTo>
                  <a:pt x="5" y="20"/>
                  <a:pt x="5" y="20"/>
                  <a:pt x="5" y="20"/>
                </a:cubicBezTo>
                <a:cubicBezTo>
                  <a:pt x="67" y="20"/>
                  <a:pt x="67" y="20"/>
                  <a:pt x="67" y="20"/>
                </a:cubicBezTo>
                <a:lnTo>
                  <a:pt x="67" y="106"/>
                </a:lnTo>
                <a:close/>
              </a:path>
            </a:pathLst>
          </a:custGeom>
          <a:solidFill>
            <a:schemeClr val="accent1"/>
          </a:solidFill>
          <a:ln>
            <a:noFill/>
          </a:ln>
        </p:spPr>
        <p:txBody>
          <a:bodyPr/>
          <a:lstStyle/>
          <a:p>
            <a:endParaRPr lang="zh-CN" altLang="en-US"/>
          </a:p>
        </p:txBody>
      </p:sp>
      <p:sp>
        <p:nvSpPr>
          <p:cNvPr id="43" name="MH_Desc_1"/>
          <p:cNvSpPr txBox="1">
            <a:spLocks noChangeArrowheads="1"/>
          </p:cNvSpPr>
          <p:nvPr/>
        </p:nvSpPr>
        <p:spPr bwMode="auto">
          <a:xfrm>
            <a:off x="118745" y="1536700"/>
            <a:ext cx="2258695" cy="2218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b="1">
                <a:latin typeface="宋体" panose="02010600030101010101" pitchFamily="2" charset="-122"/>
              </a:rPr>
              <a:t>电子管</a:t>
            </a:r>
          </a:p>
          <a:p>
            <a:pPr eaLnBrk="1" hangingPunct="1">
              <a:lnSpc>
                <a:spcPct val="100000"/>
              </a:lnSpc>
              <a:spcBef>
                <a:spcPct val="0"/>
              </a:spcBef>
              <a:buFontTx/>
              <a:buNone/>
            </a:pPr>
            <a:r>
              <a:rPr lang="en-US" altLang="zh-CN" sz="2000" b="1">
                <a:latin typeface="宋体" panose="02010600030101010101" pitchFamily="2" charset="-122"/>
              </a:rPr>
              <a:t>1946</a:t>
            </a:r>
            <a:r>
              <a:rPr lang="zh-CN" altLang="en-US" sz="2000" b="1">
                <a:latin typeface="宋体" panose="02010600030101010101" pitchFamily="2" charset="-122"/>
              </a:rPr>
              <a:t>，ENIAC</a:t>
            </a:r>
          </a:p>
          <a:p>
            <a:pPr eaLnBrk="1" hangingPunct="1">
              <a:lnSpc>
                <a:spcPct val="100000"/>
              </a:lnSpc>
              <a:spcBef>
                <a:spcPct val="0"/>
              </a:spcBef>
              <a:buFontTx/>
              <a:buNone/>
            </a:pPr>
            <a:r>
              <a:rPr lang="en-US" altLang="zh-CN" sz="2000" b="1">
                <a:latin typeface="宋体" panose="02010600030101010101" pitchFamily="2" charset="-122"/>
              </a:rPr>
              <a:t>1950</a:t>
            </a:r>
            <a:r>
              <a:rPr lang="zh-CN" altLang="en-US" sz="2000" b="1">
                <a:latin typeface="宋体" panose="02010600030101010101" pitchFamily="2" charset="-122"/>
              </a:rPr>
              <a:t>，EDVAC实现</a:t>
            </a:r>
            <a:r>
              <a:rPr lang="en-US" altLang="zh-CN" sz="2000" b="1">
                <a:latin typeface="宋体" panose="02010600030101010101" pitchFamily="2" charset="-122"/>
              </a:rPr>
              <a:t>“冯.诺伊曼”的两个设想：采用二进制和存储程序</a:t>
            </a:r>
            <a:r>
              <a:rPr lang="zh-CN" altLang="en-US" sz="2000" b="1">
                <a:latin typeface="宋体" panose="02010600030101010101" pitchFamily="2" charset="-122"/>
              </a:rPr>
              <a:t>。</a:t>
            </a:r>
          </a:p>
        </p:txBody>
      </p:sp>
      <p:sp>
        <p:nvSpPr>
          <p:cNvPr id="44" name="MH_Desc_1"/>
          <p:cNvSpPr txBox="1">
            <a:spLocks noChangeArrowheads="1"/>
          </p:cNvSpPr>
          <p:nvPr/>
        </p:nvSpPr>
        <p:spPr bwMode="auto">
          <a:xfrm>
            <a:off x="5012055" y="1634490"/>
            <a:ext cx="2216150" cy="186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b="1">
                <a:latin typeface="宋体" panose="02010600030101010101" pitchFamily="2" charset="-122"/>
              </a:rPr>
              <a:t>集成电路</a:t>
            </a:r>
          </a:p>
          <a:p>
            <a:pPr eaLnBrk="1" hangingPunct="1">
              <a:lnSpc>
                <a:spcPct val="100000"/>
              </a:lnSpc>
              <a:spcBef>
                <a:spcPct val="0"/>
              </a:spcBef>
              <a:buFontTx/>
              <a:buNone/>
            </a:pPr>
            <a:r>
              <a:rPr lang="zh-CN" altLang="en-US" sz="2000" b="1">
                <a:latin typeface="宋体" panose="02010600030101010101" pitchFamily="2" charset="-122"/>
                <a:sym typeface="+mn-ea"/>
              </a:rPr>
              <a:t>1965 年</a:t>
            </a:r>
            <a:r>
              <a:rPr lang="en-US" altLang="zh-CN" sz="2000" b="1">
                <a:latin typeface="宋体" panose="02010600030101010101" pitchFamily="2" charset="-122"/>
                <a:sym typeface="+mn-ea"/>
              </a:rPr>
              <a:t>,</a:t>
            </a:r>
            <a:r>
              <a:rPr lang="zh-CN" altLang="en-US" sz="2000" b="1">
                <a:latin typeface="宋体" panose="02010600030101010101" pitchFamily="2" charset="-122"/>
                <a:sym typeface="+mn-ea"/>
              </a:rPr>
              <a:t>DEC 公司推出了 PDP8 型计算机,标志着小型机时代的到来。</a:t>
            </a:r>
            <a:endParaRPr lang="zh-CN" altLang="en-US" sz="2000" b="1">
              <a:latin typeface="宋体" panose="02010600030101010101" pitchFamily="2" charset="-122"/>
            </a:endParaRPr>
          </a:p>
          <a:p>
            <a:pPr eaLnBrk="1" hangingPunct="1">
              <a:lnSpc>
                <a:spcPct val="100000"/>
              </a:lnSpc>
              <a:spcBef>
                <a:spcPct val="0"/>
              </a:spcBef>
              <a:buFontTx/>
              <a:buNone/>
            </a:pPr>
            <a:endParaRPr lang="zh-CN" altLang="en-US" sz="2000" b="1">
              <a:latin typeface="宋体" panose="02010600030101010101" pitchFamily="2" charset="-122"/>
            </a:endParaRPr>
          </a:p>
        </p:txBody>
      </p:sp>
      <p:sp>
        <p:nvSpPr>
          <p:cNvPr id="45" name="MH_Desc_1"/>
          <p:cNvSpPr txBox="1">
            <a:spLocks noChangeArrowheads="1"/>
          </p:cNvSpPr>
          <p:nvPr/>
        </p:nvSpPr>
        <p:spPr bwMode="auto">
          <a:xfrm>
            <a:off x="9655175" y="2009775"/>
            <a:ext cx="2216150" cy="132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b="1">
                <a:latin typeface="宋体" panose="02010600030101010101" pitchFamily="2" charset="-122"/>
              </a:rPr>
              <a:t>更接近人的人工智能计算机</a:t>
            </a:r>
          </a:p>
        </p:txBody>
      </p:sp>
      <p:sp>
        <p:nvSpPr>
          <p:cNvPr id="46" name="MH_Desc_1"/>
          <p:cNvSpPr txBox="1">
            <a:spLocks noChangeArrowheads="1"/>
          </p:cNvSpPr>
          <p:nvPr/>
        </p:nvSpPr>
        <p:spPr bwMode="auto">
          <a:xfrm>
            <a:off x="2484755" y="3754755"/>
            <a:ext cx="2216150" cy="190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b="1">
                <a:latin typeface="宋体" panose="02010600030101010101" pitchFamily="2" charset="-122"/>
              </a:rPr>
              <a:t>晶体管</a:t>
            </a:r>
          </a:p>
          <a:p>
            <a:pPr eaLnBrk="1" hangingPunct="1">
              <a:lnSpc>
                <a:spcPct val="100000"/>
              </a:lnSpc>
              <a:spcBef>
                <a:spcPct val="0"/>
              </a:spcBef>
              <a:buFontTx/>
              <a:buNone/>
            </a:pPr>
            <a:r>
              <a:rPr lang="zh-CN" altLang="en-US" sz="2000" b="1">
                <a:latin typeface="宋体" panose="02010600030101010101" pitchFamily="2" charset="-122"/>
              </a:rPr>
              <a:t>1954年，TRADIC是IBM公司制造的第一台使用晶体管的计算机。</a:t>
            </a:r>
          </a:p>
        </p:txBody>
      </p:sp>
      <p:sp>
        <p:nvSpPr>
          <p:cNvPr id="47" name="MH_Desc_1"/>
          <p:cNvSpPr txBox="1">
            <a:spLocks noChangeArrowheads="1"/>
          </p:cNvSpPr>
          <p:nvPr/>
        </p:nvSpPr>
        <p:spPr bwMode="auto">
          <a:xfrm>
            <a:off x="7164070" y="3682365"/>
            <a:ext cx="2412365" cy="180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b="1">
                <a:latin typeface="宋体" panose="02010600030101010101" pitchFamily="2" charset="-122"/>
              </a:rPr>
              <a:t>大规模和超大规模集成电路</a:t>
            </a:r>
          </a:p>
          <a:p>
            <a:pPr eaLnBrk="1" hangingPunct="1">
              <a:lnSpc>
                <a:spcPct val="100000"/>
              </a:lnSpc>
              <a:spcBef>
                <a:spcPct val="0"/>
              </a:spcBef>
              <a:buFontTx/>
              <a:buNone/>
            </a:pPr>
            <a:r>
              <a:rPr lang="zh-CN" altLang="en-US" sz="2000" b="1">
                <a:latin typeface="宋体" panose="02010600030101010101" pitchFamily="2" charset="-122"/>
              </a:rPr>
              <a:t>1970年，IBM S/370</a:t>
            </a:r>
          </a:p>
          <a:p>
            <a:pPr eaLnBrk="1" hangingPunct="1">
              <a:lnSpc>
                <a:spcPct val="100000"/>
              </a:lnSpc>
              <a:spcBef>
                <a:spcPct val="0"/>
              </a:spcBef>
              <a:buFontTx/>
              <a:buNone/>
            </a:pPr>
            <a:r>
              <a:rPr lang="zh-CN" altLang="en-US" sz="2000" b="1">
                <a:latin typeface="宋体" panose="02010600030101010101" pitchFamily="2" charset="-122"/>
              </a:rPr>
              <a:t>这是IBM更新换代的重要产品</a:t>
            </a:r>
            <a:r>
              <a:rPr lang="en-US" altLang="zh-CN" sz="2000" b="1">
                <a:latin typeface="宋体" panose="02010600030101010101" pitchFamily="2" charset="-122"/>
              </a:rPr>
              <a:t>,</a:t>
            </a:r>
            <a:endParaRPr lang="zh-CN" altLang="en-US" sz="2000" b="1">
              <a:latin typeface="宋体" panose="02010600030101010101" pitchFamily="2" charset="-122"/>
            </a:endParaRPr>
          </a:p>
        </p:txBody>
      </p:sp>
      <p:sp>
        <p:nvSpPr>
          <p:cNvPr id="48" name="MH_Desc_1"/>
          <p:cNvSpPr txBox="1">
            <a:spLocks noChangeArrowheads="1"/>
          </p:cNvSpPr>
          <p:nvPr/>
        </p:nvSpPr>
        <p:spPr bwMode="auto">
          <a:xfrm>
            <a:off x="3097530" y="5486400"/>
            <a:ext cx="1668145" cy="578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b="1">
                <a:solidFill>
                  <a:srgbClr val="C00000"/>
                </a:solidFill>
                <a:latin typeface="宋体" panose="02010600030101010101" pitchFamily="2" charset="-122"/>
              </a:rPr>
              <a:t>1958-1964</a:t>
            </a:r>
          </a:p>
        </p:txBody>
      </p:sp>
      <p:sp>
        <p:nvSpPr>
          <p:cNvPr id="49" name="MH_Desc_1"/>
          <p:cNvSpPr txBox="1">
            <a:spLocks noChangeArrowheads="1"/>
          </p:cNvSpPr>
          <p:nvPr/>
        </p:nvSpPr>
        <p:spPr bwMode="auto">
          <a:xfrm>
            <a:off x="5607685" y="1138555"/>
            <a:ext cx="1668145" cy="578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b="1">
                <a:solidFill>
                  <a:srgbClr val="C00000"/>
                </a:solidFill>
                <a:latin typeface="宋体" panose="02010600030101010101" pitchFamily="2" charset="-122"/>
              </a:rPr>
              <a:t>1964-1970</a:t>
            </a:r>
          </a:p>
        </p:txBody>
      </p:sp>
      <p:sp>
        <p:nvSpPr>
          <p:cNvPr id="50" name="MH_Desc_1"/>
          <p:cNvSpPr txBox="1">
            <a:spLocks noChangeArrowheads="1"/>
          </p:cNvSpPr>
          <p:nvPr/>
        </p:nvSpPr>
        <p:spPr bwMode="auto">
          <a:xfrm>
            <a:off x="7894955" y="5512435"/>
            <a:ext cx="1668145" cy="578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b="1">
                <a:solidFill>
                  <a:srgbClr val="C00000"/>
                </a:solidFill>
                <a:latin typeface="宋体" panose="02010600030101010101" pitchFamily="2" charset="-122"/>
              </a:rPr>
              <a:t>1970-</a:t>
            </a:r>
            <a:r>
              <a:rPr lang="zh-CN" altLang="en-US" sz="2400" b="1">
                <a:solidFill>
                  <a:srgbClr val="C00000"/>
                </a:solidFill>
                <a:latin typeface="宋体" panose="02010600030101010101" pitchFamily="2" charset="-122"/>
              </a:rPr>
              <a:t>今</a:t>
            </a:r>
          </a:p>
        </p:txBody>
      </p:sp>
      <p:sp>
        <p:nvSpPr>
          <p:cNvPr id="51" name="MH_Desc_1"/>
          <p:cNvSpPr txBox="1">
            <a:spLocks noChangeArrowheads="1"/>
          </p:cNvSpPr>
          <p:nvPr/>
        </p:nvSpPr>
        <p:spPr bwMode="auto">
          <a:xfrm>
            <a:off x="10333355" y="1382395"/>
            <a:ext cx="1668145" cy="578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b="1">
                <a:solidFill>
                  <a:srgbClr val="C00000"/>
                </a:solidFill>
                <a:latin typeface="宋体" panose="02010600030101010101" pitchFamily="2" charset="-122"/>
              </a:rPr>
              <a:t>未来</a:t>
            </a:r>
          </a:p>
        </p:txBody>
      </p:sp>
      <p:sp>
        <p:nvSpPr>
          <p:cNvPr id="52" name="Freeform 1371"/>
          <p:cNvSpPr>
            <a:spLocks noEditPoints="1"/>
          </p:cNvSpPr>
          <p:nvPr/>
        </p:nvSpPr>
        <p:spPr bwMode="auto">
          <a:xfrm>
            <a:off x="371475" y="1047433"/>
            <a:ext cx="414338" cy="488950"/>
          </a:xfrm>
          <a:custGeom>
            <a:avLst/>
            <a:gdLst>
              <a:gd name="T0" fmla="*/ 2147483646 w 261"/>
              <a:gd name="T1" fmla="*/ 2147483646 h 308"/>
              <a:gd name="T2" fmla="*/ 2147483646 w 261"/>
              <a:gd name="T3" fmla="*/ 2147483646 h 308"/>
              <a:gd name="T4" fmla="*/ 2147483646 w 261"/>
              <a:gd name="T5" fmla="*/ 2147483646 h 308"/>
              <a:gd name="T6" fmla="*/ 2147483646 w 261"/>
              <a:gd name="T7" fmla="*/ 2147483646 h 308"/>
              <a:gd name="T8" fmla="*/ 2147483646 w 261"/>
              <a:gd name="T9" fmla="*/ 2147483646 h 308"/>
              <a:gd name="T10" fmla="*/ 2147483646 w 261"/>
              <a:gd name="T11" fmla="*/ 2147483646 h 308"/>
              <a:gd name="T12" fmla="*/ 2147483646 w 261"/>
              <a:gd name="T13" fmla="*/ 0 h 308"/>
              <a:gd name="T14" fmla="*/ 2147483646 w 261"/>
              <a:gd name="T15" fmla="*/ 2147483646 h 308"/>
              <a:gd name="T16" fmla="*/ 0 w 261"/>
              <a:gd name="T17" fmla="*/ 2147483646 h 308"/>
              <a:gd name="T18" fmla="*/ 2147483646 w 261"/>
              <a:gd name="T19" fmla="*/ 2147483646 h 308"/>
              <a:gd name="T20" fmla="*/ 2147483646 w 261"/>
              <a:gd name="T21" fmla="*/ 2147483646 h 308"/>
              <a:gd name="T22" fmla="*/ 2147483646 w 261"/>
              <a:gd name="T23" fmla="*/ 2147483646 h 308"/>
              <a:gd name="T24" fmla="*/ 2147483646 w 261"/>
              <a:gd name="T25" fmla="*/ 2147483646 h 308"/>
              <a:gd name="T26" fmla="*/ 2147483646 w 261"/>
              <a:gd name="T27" fmla="*/ 2147483646 h 308"/>
              <a:gd name="T28" fmla="*/ 2147483646 w 261"/>
              <a:gd name="T29" fmla="*/ 2147483646 h 308"/>
              <a:gd name="T30" fmla="*/ 2147483646 w 261"/>
              <a:gd name="T31" fmla="*/ 2147483646 h 308"/>
              <a:gd name="T32" fmla="*/ 2147483646 w 261"/>
              <a:gd name="T33" fmla="*/ 2147483646 h 308"/>
              <a:gd name="T34" fmla="*/ 2147483646 w 261"/>
              <a:gd name="T35" fmla="*/ 2147483646 h 308"/>
              <a:gd name="T36" fmla="*/ 2147483646 w 261"/>
              <a:gd name="T37" fmla="*/ 2147483646 h 308"/>
              <a:gd name="T38" fmla="*/ 2147483646 w 261"/>
              <a:gd name="T39" fmla="*/ 2147483646 h 308"/>
              <a:gd name="T40" fmla="*/ 2147483646 w 261"/>
              <a:gd name="T41" fmla="*/ 2147483646 h 308"/>
              <a:gd name="T42" fmla="*/ 2147483646 w 261"/>
              <a:gd name="T43" fmla="*/ 2147483646 h 308"/>
              <a:gd name="T44" fmla="*/ 2147483646 w 261"/>
              <a:gd name="T45" fmla="*/ 2147483646 h 308"/>
              <a:gd name="T46" fmla="*/ 2147483646 w 261"/>
              <a:gd name="T47" fmla="*/ 2147483646 h 308"/>
              <a:gd name="T48" fmla="*/ 2147483646 w 261"/>
              <a:gd name="T49" fmla="*/ 2147483646 h 308"/>
              <a:gd name="T50" fmla="*/ 2147483646 w 261"/>
              <a:gd name="T51" fmla="*/ 2147483646 h 308"/>
              <a:gd name="T52" fmla="*/ 2147483646 w 261"/>
              <a:gd name="T53" fmla="*/ 2147483646 h 308"/>
              <a:gd name="T54" fmla="*/ 2147483646 w 261"/>
              <a:gd name="T55" fmla="*/ 2147483646 h 308"/>
              <a:gd name="T56" fmla="*/ 2147483646 w 261"/>
              <a:gd name="T57" fmla="*/ 2147483646 h 308"/>
              <a:gd name="T58" fmla="*/ 2147483646 w 261"/>
              <a:gd name="T59" fmla="*/ 2147483646 h 308"/>
              <a:gd name="T60" fmla="*/ 2147483646 w 261"/>
              <a:gd name="T61" fmla="*/ 2147483646 h 308"/>
              <a:gd name="T62" fmla="*/ 2147483646 w 261"/>
              <a:gd name="T63" fmla="*/ 2147483646 h 308"/>
              <a:gd name="T64" fmla="*/ 2147483646 w 261"/>
              <a:gd name="T65" fmla="*/ 2147483646 h 308"/>
              <a:gd name="T66" fmla="*/ 2147483646 w 261"/>
              <a:gd name="T67" fmla="*/ 2147483646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1" h="308">
                <a:moveTo>
                  <a:pt x="261" y="73"/>
                </a:moveTo>
                <a:lnTo>
                  <a:pt x="261" y="73"/>
                </a:lnTo>
                <a:lnTo>
                  <a:pt x="218" y="61"/>
                </a:lnTo>
                <a:lnTo>
                  <a:pt x="177" y="51"/>
                </a:lnTo>
                <a:lnTo>
                  <a:pt x="133" y="61"/>
                </a:lnTo>
                <a:lnTo>
                  <a:pt x="89" y="73"/>
                </a:lnTo>
                <a:lnTo>
                  <a:pt x="89" y="223"/>
                </a:lnTo>
                <a:lnTo>
                  <a:pt x="68" y="223"/>
                </a:lnTo>
                <a:lnTo>
                  <a:pt x="56" y="0"/>
                </a:lnTo>
                <a:lnTo>
                  <a:pt x="36" y="0"/>
                </a:lnTo>
                <a:lnTo>
                  <a:pt x="24" y="223"/>
                </a:lnTo>
                <a:lnTo>
                  <a:pt x="0" y="223"/>
                </a:lnTo>
                <a:lnTo>
                  <a:pt x="0" y="308"/>
                </a:lnTo>
                <a:lnTo>
                  <a:pt x="89" y="308"/>
                </a:lnTo>
                <a:lnTo>
                  <a:pt x="92" y="308"/>
                </a:lnTo>
                <a:lnTo>
                  <a:pt x="261" y="308"/>
                </a:lnTo>
                <a:lnTo>
                  <a:pt x="261" y="73"/>
                </a:lnTo>
                <a:close/>
                <a:moveTo>
                  <a:pt x="131" y="238"/>
                </a:moveTo>
                <a:lnTo>
                  <a:pt x="114" y="238"/>
                </a:lnTo>
                <a:lnTo>
                  <a:pt x="114" y="204"/>
                </a:lnTo>
                <a:lnTo>
                  <a:pt x="131" y="204"/>
                </a:lnTo>
                <a:lnTo>
                  <a:pt x="131" y="238"/>
                </a:lnTo>
                <a:close/>
                <a:moveTo>
                  <a:pt x="131" y="189"/>
                </a:moveTo>
                <a:lnTo>
                  <a:pt x="114" y="189"/>
                </a:lnTo>
                <a:lnTo>
                  <a:pt x="114" y="155"/>
                </a:lnTo>
                <a:lnTo>
                  <a:pt x="131" y="155"/>
                </a:lnTo>
                <a:lnTo>
                  <a:pt x="131" y="189"/>
                </a:lnTo>
                <a:close/>
                <a:moveTo>
                  <a:pt x="131" y="141"/>
                </a:moveTo>
                <a:lnTo>
                  <a:pt x="114" y="141"/>
                </a:lnTo>
                <a:lnTo>
                  <a:pt x="114" y="109"/>
                </a:lnTo>
                <a:lnTo>
                  <a:pt x="131" y="109"/>
                </a:lnTo>
                <a:lnTo>
                  <a:pt x="131" y="141"/>
                </a:lnTo>
                <a:close/>
                <a:moveTo>
                  <a:pt x="181" y="238"/>
                </a:moveTo>
                <a:lnTo>
                  <a:pt x="167" y="238"/>
                </a:lnTo>
                <a:lnTo>
                  <a:pt x="167" y="204"/>
                </a:lnTo>
                <a:lnTo>
                  <a:pt x="181" y="204"/>
                </a:lnTo>
                <a:lnTo>
                  <a:pt x="181" y="238"/>
                </a:lnTo>
                <a:close/>
                <a:moveTo>
                  <a:pt x="181" y="189"/>
                </a:moveTo>
                <a:lnTo>
                  <a:pt x="167" y="189"/>
                </a:lnTo>
                <a:lnTo>
                  <a:pt x="167" y="155"/>
                </a:lnTo>
                <a:lnTo>
                  <a:pt x="181" y="155"/>
                </a:lnTo>
                <a:lnTo>
                  <a:pt x="181" y="189"/>
                </a:lnTo>
                <a:close/>
                <a:moveTo>
                  <a:pt x="181" y="141"/>
                </a:moveTo>
                <a:lnTo>
                  <a:pt x="167" y="141"/>
                </a:lnTo>
                <a:lnTo>
                  <a:pt x="167" y="109"/>
                </a:lnTo>
                <a:lnTo>
                  <a:pt x="181" y="109"/>
                </a:lnTo>
                <a:lnTo>
                  <a:pt x="181" y="141"/>
                </a:lnTo>
                <a:close/>
                <a:moveTo>
                  <a:pt x="235" y="238"/>
                </a:moveTo>
                <a:lnTo>
                  <a:pt x="218" y="238"/>
                </a:lnTo>
                <a:lnTo>
                  <a:pt x="218" y="204"/>
                </a:lnTo>
                <a:lnTo>
                  <a:pt x="235" y="204"/>
                </a:lnTo>
                <a:lnTo>
                  <a:pt x="235" y="238"/>
                </a:lnTo>
                <a:close/>
                <a:moveTo>
                  <a:pt x="235" y="189"/>
                </a:moveTo>
                <a:lnTo>
                  <a:pt x="218" y="189"/>
                </a:lnTo>
                <a:lnTo>
                  <a:pt x="218" y="155"/>
                </a:lnTo>
                <a:lnTo>
                  <a:pt x="235" y="155"/>
                </a:lnTo>
                <a:lnTo>
                  <a:pt x="235" y="189"/>
                </a:lnTo>
                <a:close/>
                <a:moveTo>
                  <a:pt x="235" y="141"/>
                </a:moveTo>
                <a:lnTo>
                  <a:pt x="218" y="141"/>
                </a:lnTo>
                <a:lnTo>
                  <a:pt x="218" y="109"/>
                </a:lnTo>
                <a:lnTo>
                  <a:pt x="235" y="109"/>
                </a:lnTo>
                <a:lnTo>
                  <a:pt x="235" y="141"/>
                </a:lnTo>
                <a:close/>
              </a:path>
            </a:pathLst>
          </a:custGeom>
          <a:solidFill>
            <a:schemeClr val="accent1"/>
          </a:solidFill>
          <a:ln>
            <a:noFill/>
          </a:ln>
        </p:spPr>
        <p:txBody>
          <a:bodyPr/>
          <a:lstStyle/>
          <a:p>
            <a:endParaRPr lang="zh-CN" altLang="en-US"/>
          </a:p>
        </p:txBody>
      </p:sp>
      <p:sp>
        <p:nvSpPr>
          <p:cNvPr id="53" name="MH_Desc_1"/>
          <p:cNvSpPr txBox="1">
            <a:spLocks noChangeArrowheads="1"/>
          </p:cNvSpPr>
          <p:nvPr/>
        </p:nvSpPr>
        <p:spPr bwMode="auto">
          <a:xfrm>
            <a:off x="786130" y="1064260"/>
            <a:ext cx="1668145" cy="578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b="1">
                <a:solidFill>
                  <a:srgbClr val="C00000"/>
                </a:solidFill>
                <a:latin typeface="宋体" panose="02010600030101010101" pitchFamily="2" charset="-122"/>
              </a:rPr>
              <a:t>1946-1958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MH_Entry_1"/>
          <p:cNvSpPr/>
          <p:nvPr>
            <p:custDataLst>
              <p:tags r:id="rId2"/>
            </p:custDataLst>
          </p:nvPr>
        </p:nvSpPr>
        <p:spPr>
          <a:xfrm>
            <a:off x="537845" y="148590"/>
            <a:ext cx="245618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回忆小结</a:t>
            </a: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2994026" y="2661011"/>
            <a:ext cx="6235700" cy="3124200"/>
            <a:chOff x="2994026" y="2609056"/>
            <a:chExt cx="6235700" cy="3124200"/>
          </a:xfrm>
        </p:grpSpPr>
        <p:sp>
          <p:nvSpPr>
            <p:cNvPr id="13" name="Freeform 5"/>
            <p:cNvSpPr/>
            <p:nvPr/>
          </p:nvSpPr>
          <p:spPr bwMode="auto">
            <a:xfrm>
              <a:off x="3908426" y="2609056"/>
              <a:ext cx="2201863" cy="1660525"/>
            </a:xfrm>
            <a:custGeom>
              <a:avLst/>
              <a:gdLst>
                <a:gd name="T0" fmla="*/ 624 w 624"/>
                <a:gd name="T1" fmla="*/ 298 h 470"/>
                <a:gd name="T2" fmla="*/ 624 w 624"/>
                <a:gd name="T3" fmla="*/ 0 h 470"/>
                <a:gd name="T4" fmla="*/ 0 w 624"/>
                <a:gd name="T5" fmla="*/ 259 h 470"/>
                <a:gd name="T6" fmla="*/ 211 w 624"/>
                <a:gd name="T7" fmla="*/ 470 h 470"/>
                <a:gd name="T8" fmla="*/ 624 w 624"/>
                <a:gd name="T9" fmla="*/ 298 h 470"/>
              </a:gdLst>
              <a:ahLst/>
              <a:cxnLst>
                <a:cxn ang="0">
                  <a:pos x="T0" y="T1"/>
                </a:cxn>
                <a:cxn ang="0">
                  <a:pos x="T2" y="T3"/>
                </a:cxn>
                <a:cxn ang="0">
                  <a:pos x="T4" y="T5"/>
                </a:cxn>
                <a:cxn ang="0">
                  <a:pos x="T6" y="T7"/>
                </a:cxn>
                <a:cxn ang="0">
                  <a:pos x="T8" y="T9"/>
                </a:cxn>
              </a:cxnLst>
              <a:rect l="0" t="0" r="r" b="b"/>
              <a:pathLst>
                <a:path w="624" h="470">
                  <a:moveTo>
                    <a:pt x="624" y="298"/>
                  </a:moveTo>
                  <a:cubicBezTo>
                    <a:pt x="624" y="0"/>
                    <a:pt x="624" y="0"/>
                    <a:pt x="624" y="0"/>
                  </a:cubicBezTo>
                  <a:cubicBezTo>
                    <a:pt x="381" y="0"/>
                    <a:pt x="160" y="99"/>
                    <a:pt x="0" y="259"/>
                  </a:cubicBezTo>
                  <a:cubicBezTo>
                    <a:pt x="211" y="470"/>
                    <a:pt x="211" y="470"/>
                    <a:pt x="211" y="470"/>
                  </a:cubicBezTo>
                  <a:cubicBezTo>
                    <a:pt x="317" y="364"/>
                    <a:pt x="463" y="298"/>
                    <a:pt x="624" y="298"/>
                  </a:cubicBezTo>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14" name="Freeform 6"/>
            <p:cNvSpPr/>
            <p:nvPr/>
          </p:nvSpPr>
          <p:spPr bwMode="auto">
            <a:xfrm>
              <a:off x="2994026" y="3525044"/>
              <a:ext cx="1658938" cy="2208212"/>
            </a:xfrm>
            <a:custGeom>
              <a:avLst/>
              <a:gdLst>
                <a:gd name="T0" fmla="*/ 0 w 470"/>
                <a:gd name="T1" fmla="*/ 625 h 625"/>
                <a:gd name="T2" fmla="*/ 298 w 470"/>
                <a:gd name="T3" fmla="*/ 625 h 625"/>
                <a:gd name="T4" fmla="*/ 470 w 470"/>
                <a:gd name="T5" fmla="*/ 211 h 625"/>
                <a:gd name="T6" fmla="*/ 259 w 470"/>
                <a:gd name="T7" fmla="*/ 0 h 625"/>
                <a:gd name="T8" fmla="*/ 0 w 470"/>
                <a:gd name="T9" fmla="*/ 625 h 625"/>
              </a:gdLst>
              <a:ahLst/>
              <a:cxnLst>
                <a:cxn ang="0">
                  <a:pos x="T0" y="T1"/>
                </a:cxn>
                <a:cxn ang="0">
                  <a:pos x="T2" y="T3"/>
                </a:cxn>
                <a:cxn ang="0">
                  <a:pos x="T4" y="T5"/>
                </a:cxn>
                <a:cxn ang="0">
                  <a:pos x="T6" y="T7"/>
                </a:cxn>
                <a:cxn ang="0">
                  <a:pos x="T8" y="T9"/>
                </a:cxn>
              </a:cxnLst>
              <a:rect l="0" t="0" r="r" b="b"/>
              <a:pathLst>
                <a:path w="470" h="625">
                  <a:moveTo>
                    <a:pt x="0" y="625"/>
                  </a:moveTo>
                  <a:cubicBezTo>
                    <a:pt x="298" y="625"/>
                    <a:pt x="298" y="625"/>
                    <a:pt x="298" y="625"/>
                  </a:cubicBezTo>
                  <a:cubicBezTo>
                    <a:pt x="298" y="463"/>
                    <a:pt x="364" y="317"/>
                    <a:pt x="470" y="211"/>
                  </a:cubicBezTo>
                  <a:cubicBezTo>
                    <a:pt x="259" y="0"/>
                    <a:pt x="259" y="0"/>
                    <a:pt x="259" y="0"/>
                  </a:cubicBezTo>
                  <a:cubicBezTo>
                    <a:pt x="99" y="160"/>
                    <a:pt x="0" y="381"/>
                    <a:pt x="0" y="625"/>
                  </a:cubicBezTo>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15" name="Freeform 7"/>
            <p:cNvSpPr/>
            <p:nvPr/>
          </p:nvSpPr>
          <p:spPr bwMode="auto">
            <a:xfrm>
              <a:off x="6110288" y="2609056"/>
              <a:ext cx="2205038" cy="1660525"/>
            </a:xfrm>
            <a:custGeom>
              <a:avLst/>
              <a:gdLst>
                <a:gd name="T0" fmla="*/ 0 w 625"/>
                <a:gd name="T1" fmla="*/ 0 h 470"/>
                <a:gd name="T2" fmla="*/ 0 w 625"/>
                <a:gd name="T3" fmla="*/ 298 h 470"/>
                <a:gd name="T4" fmla="*/ 0 w 625"/>
                <a:gd name="T5" fmla="*/ 298 h 470"/>
                <a:gd name="T6" fmla="*/ 414 w 625"/>
                <a:gd name="T7" fmla="*/ 470 h 470"/>
                <a:gd name="T8" fmla="*/ 625 w 625"/>
                <a:gd name="T9" fmla="*/ 259 h 470"/>
                <a:gd name="T10" fmla="*/ 0 w 625"/>
                <a:gd name="T11" fmla="*/ 0 h 470"/>
              </a:gdLst>
              <a:ahLst/>
              <a:cxnLst>
                <a:cxn ang="0">
                  <a:pos x="T0" y="T1"/>
                </a:cxn>
                <a:cxn ang="0">
                  <a:pos x="T2" y="T3"/>
                </a:cxn>
                <a:cxn ang="0">
                  <a:pos x="T4" y="T5"/>
                </a:cxn>
                <a:cxn ang="0">
                  <a:pos x="T6" y="T7"/>
                </a:cxn>
                <a:cxn ang="0">
                  <a:pos x="T8" y="T9"/>
                </a:cxn>
                <a:cxn ang="0">
                  <a:pos x="T10" y="T11"/>
                </a:cxn>
              </a:cxnLst>
              <a:rect l="0" t="0" r="r" b="b"/>
              <a:pathLst>
                <a:path w="625" h="470">
                  <a:moveTo>
                    <a:pt x="0" y="0"/>
                  </a:moveTo>
                  <a:cubicBezTo>
                    <a:pt x="0" y="298"/>
                    <a:pt x="0" y="298"/>
                    <a:pt x="0" y="298"/>
                  </a:cubicBezTo>
                  <a:cubicBezTo>
                    <a:pt x="0" y="298"/>
                    <a:pt x="0" y="298"/>
                    <a:pt x="0" y="298"/>
                  </a:cubicBezTo>
                  <a:cubicBezTo>
                    <a:pt x="162" y="298"/>
                    <a:pt x="308" y="364"/>
                    <a:pt x="414" y="470"/>
                  </a:cubicBezTo>
                  <a:cubicBezTo>
                    <a:pt x="625" y="259"/>
                    <a:pt x="625" y="259"/>
                    <a:pt x="625" y="259"/>
                  </a:cubicBezTo>
                  <a:cubicBezTo>
                    <a:pt x="465" y="99"/>
                    <a:pt x="244" y="0"/>
                    <a:pt x="0" y="0"/>
                  </a:cubicBezTo>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p>
          </p:txBody>
        </p:sp>
        <p:sp>
          <p:nvSpPr>
            <p:cNvPr id="16" name="Freeform 8"/>
            <p:cNvSpPr/>
            <p:nvPr/>
          </p:nvSpPr>
          <p:spPr bwMode="auto">
            <a:xfrm>
              <a:off x="7570788" y="3525044"/>
              <a:ext cx="1658938" cy="2208212"/>
            </a:xfrm>
            <a:custGeom>
              <a:avLst/>
              <a:gdLst>
                <a:gd name="T0" fmla="*/ 211 w 470"/>
                <a:gd name="T1" fmla="*/ 0 h 625"/>
                <a:gd name="T2" fmla="*/ 0 w 470"/>
                <a:gd name="T3" fmla="*/ 211 h 625"/>
                <a:gd name="T4" fmla="*/ 172 w 470"/>
                <a:gd name="T5" fmla="*/ 625 h 625"/>
                <a:gd name="T6" fmla="*/ 470 w 470"/>
                <a:gd name="T7" fmla="*/ 625 h 625"/>
                <a:gd name="T8" fmla="*/ 211 w 470"/>
                <a:gd name="T9" fmla="*/ 0 h 625"/>
              </a:gdLst>
              <a:ahLst/>
              <a:cxnLst>
                <a:cxn ang="0">
                  <a:pos x="T0" y="T1"/>
                </a:cxn>
                <a:cxn ang="0">
                  <a:pos x="T2" y="T3"/>
                </a:cxn>
                <a:cxn ang="0">
                  <a:pos x="T4" y="T5"/>
                </a:cxn>
                <a:cxn ang="0">
                  <a:pos x="T6" y="T7"/>
                </a:cxn>
                <a:cxn ang="0">
                  <a:pos x="T8" y="T9"/>
                </a:cxn>
              </a:cxnLst>
              <a:rect l="0" t="0" r="r" b="b"/>
              <a:pathLst>
                <a:path w="470" h="625">
                  <a:moveTo>
                    <a:pt x="211" y="0"/>
                  </a:moveTo>
                  <a:cubicBezTo>
                    <a:pt x="0" y="211"/>
                    <a:pt x="0" y="211"/>
                    <a:pt x="0" y="211"/>
                  </a:cubicBezTo>
                  <a:cubicBezTo>
                    <a:pt x="106" y="317"/>
                    <a:pt x="172" y="463"/>
                    <a:pt x="172" y="625"/>
                  </a:cubicBezTo>
                  <a:cubicBezTo>
                    <a:pt x="470" y="625"/>
                    <a:pt x="470" y="625"/>
                    <a:pt x="470" y="625"/>
                  </a:cubicBezTo>
                  <a:cubicBezTo>
                    <a:pt x="470" y="381"/>
                    <a:pt x="371" y="160"/>
                    <a:pt x="211" y="0"/>
                  </a:cubicBezTo>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p>
          </p:txBody>
        </p:sp>
        <p:sp>
          <p:nvSpPr>
            <p:cNvPr id="17" name="Freeform 9"/>
            <p:cNvSpPr/>
            <p:nvPr/>
          </p:nvSpPr>
          <p:spPr bwMode="auto">
            <a:xfrm>
              <a:off x="4257676" y="3167856"/>
              <a:ext cx="1852613" cy="1101725"/>
            </a:xfrm>
            <a:custGeom>
              <a:avLst/>
              <a:gdLst>
                <a:gd name="T0" fmla="*/ 525 w 525"/>
                <a:gd name="T1" fmla="*/ 0 h 312"/>
                <a:gd name="T2" fmla="*/ 0 w 525"/>
                <a:gd name="T3" fmla="*/ 200 h 312"/>
                <a:gd name="T4" fmla="*/ 112 w 525"/>
                <a:gd name="T5" fmla="*/ 312 h 312"/>
                <a:gd name="T6" fmla="*/ 112 w 525"/>
                <a:gd name="T7" fmla="*/ 312 h 312"/>
                <a:gd name="T8" fmla="*/ 525 w 525"/>
                <a:gd name="T9" fmla="*/ 140 h 312"/>
                <a:gd name="T10" fmla="*/ 525 w 525"/>
                <a:gd name="T11" fmla="*/ 0 h 312"/>
                <a:gd name="T12" fmla="*/ 525 w 525"/>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525" h="312">
                  <a:moveTo>
                    <a:pt x="525" y="0"/>
                  </a:moveTo>
                  <a:cubicBezTo>
                    <a:pt x="324" y="0"/>
                    <a:pt x="140" y="76"/>
                    <a:pt x="0" y="200"/>
                  </a:cubicBezTo>
                  <a:cubicBezTo>
                    <a:pt x="112" y="312"/>
                    <a:pt x="112" y="312"/>
                    <a:pt x="112" y="312"/>
                  </a:cubicBezTo>
                  <a:cubicBezTo>
                    <a:pt x="112" y="312"/>
                    <a:pt x="112" y="312"/>
                    <a:pt x="112" y="312"/>
                  </a:cubicBezTo>
                  <a:cubicBezTo>
                    <a:pt x="218" y="206"/>
                    <a:pt x="364" y="140"/>
                    <a:pt x="525" y="140"/>
                  </a:cubicBezTo>
                  <a:cubicBezTo>
                    <a:pt x="525" y="0"/>
                    <a:pt x="525" y="0"/>
                    <a:pt x="525" y="0"/>
                  </a:cubicBezTo>
                  <a:cubicBezTo>
                    <a:pt x="525" y="0"/>
                    <a:pt x="525" y="0"/>
                    <a:pt x="525" y="0"/>
                  </a:cubicBezTo>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8" name="Freeform 10"/>
            <p:cNvSpPr/>
            <p:nvPr/>
          </p:nvSpPr>
          <p:spPr bwMode="auto">
            <a:xfrm>
              <a:off x="3322638" y="3874294"/>
              <a:ext cx="1330325" cy="1858962"/>
            </a:xfrm>
            <a:custGeom>
              <a:avLst/>
              <a:gdLst>
                <a:gd name="T0" fmla="*/ 265 w 377"/>
                <a:gd name="T1" fmla="*/ 0 h 526"/>
                <a:gd name="T2" fmla="*/ 230 w 377"/>
                <a:gd name="T3" fmla="*/ 33 h 526"/>
                <a:gd name="T4" fmla="*/ 0 w 377"/>
                <a:gd name="T5" fmla="*/ 526 h 526"/>
                <a:gd name="T6" fmla="*/ 205 w 377"/>
                <a:gd name="T7" fmla="*/ 526 h 526"/>
                <a:gd name="T8" fmla="*/ 377 w 377"/>
                <a:gd name="T9" fmla="*/ 112 h 526"/>
                <a:gd name="T10" fmla="*/ 265 w 377"/>
                <a:gd name="T11" fmla="*/ 0 h 526"/>
              </a:gdLst>
              <a:ahLst/>
              <a:cxnLst>
                <a:cxn ang="0">
                  <a:pos x="T0" y="T1"/>
                </a:cxn>
                <a:cxn ang="0">
                  <a:pos x="T2" y="T3"/>
                </a:cxn>
                <a:cxn ang="0">
                  <a:pos x="T4" y="T5"/>
                </a:cxn>
                <a:cxn ang="0">
                  <a:pos x="T6" y="T7"/>
                </a:cxn>
                <a:cxn ang="0">
                  <a:pos x="T8" y="T9"/>
                </a:cxn>
                <a:cxn ang="0">
                  <a:pos x="T10" y="T11"/>
                </a:cxn>
              </a:cxnLst>
              <a:rect l="0" t="0" r="r" b="b"/>
              <a:pathLst>
                <a:path w="377" h="526">
                  <a:moveTo>
                    <a:pt x="265" y="0"/>
                  </a:moveTo>
                  <a:cubicBezTo>
                    <a:pt x="253" y="10"/>
                    <a:pt x="241" y="21"/>
                    <a:pt x="230" y="33"/>
                  </a:cubicBezTo>
                  <a:cubicBezTo>
                    <a:pt x="101" y="161"/>
                    <a:pt x="17" y="334"/>
                    <a:pt x="0" y="526"/>
                  </a:cubicBezTo>
                  <a:cubicBezTo>
                    <a:pt x="205" y="526"/>
                    <a:pt x="205" y="526"/>
                    <a:pt x="205" y="526"/>
                  </a:cubicBezTo>
                  <a:cubicBezTo>
                    <a:pt x="205" y="364"/>
                    <a:pt x="271" y="218"/>
                    <a:pt x="377" y="112"/>
                  </a:cubicBezTo>
                  <a:cubicBezTo>
                    <a:pt x="265" y="0"/>
                    <a:pt x="265" y="0"/>
                    <a:pt x="265" y="0"/>
                  </a:cubicBezTo>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9" name="Freeform 11"/>
            <p:cNvSpPr/>
            <p:nvPr/>
          </p:nvSpPr>
          <p:spPr bwMode="auto">
            <a:xfrm>
              <a:off x="6110288" y="3167856"/>
              <a:ext cx="1855788" cy="1101725"/>
            </a:xfrm>
            <a:custGeom>
              <a:avLst/>
              <a:gdLst>
                <a:gd name="T0" fmla="*/ 0 w 526"/>
                <a:gd name="T1" fmla="*/ 0 h 312"/>
                <a:gd name="T2" fmla="*/ 0 w 526"/>
                <a:gd name="T3" fmla="*/ 140 h 312"/>
                <a:gd name="T4" fmla="*/ 0 w 526"/>
                <a:gd name="T5" fmla="*/ 140 h 312"/>
                <a:gd name="T6" fmla="*/ 0 w 526"/>
                <a:gd name="T7" fmla="*/ 140 h 312"/>
                <a:gd name="T8" fmla="*/ 414 w 526"/>
                <a:gd name="T9" fmla="*/ 312 h 312"/>
                <a:gd name="T10" fmla="*/ 414 w 526"/>
                <a:gd name="T11" fmla="*/ 312 h 312"/>
                <a:gd name="T12" fmla="*/ 526 w 526"/>
                <a:gd name="T13" fmla="*/ 200 h 312"/>
                <a:gd name="T14" fmla="*/ 0 w 526"/>
                <a:gd name="T15" fmla="*/ 0 h 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6" h="312">
                  <a:moveTo>
                    <a:pt x="0" y="0"/>
                  </a:moveTo>
                  <a:cubicBezTo>
                    <a:pt x="0" y="140"/>
                    <a:pt x="0" y="140"/>
                    <a:pt x="0" y="140"/>
                  </a:cubicBezTo>
                  <a:cubicBezTo>
                    <a:pt x="0" y="140"/>
                    <a:pt x="0" y="140"/>
                    <a:pt x="0" y="140"/>
                  </a:cubicBezTo>
                  <a:cubicBezTo>
                    <a:pt x="0" y="140"/>
                    <a:pt x="0" y="140"/>
                    <a:pt x="0" y="140"/>
                  </a:cubicBezTo>
                  <a:cubicBezTo>
                    <a:pt x="162" y="140"/>
                    <a:pt x="308" y="206"/>
                    <a:pt x="414" y="312"/>
                  </a:cubicBezTo>
                  <a:cubicBezTo>
                    <a:pt x="414" y="312"/>
                    <a:pt x="414" y="312"/>
                    <a:pt x="414" y="312"/>
                  </a:cubicBezTo>
                  <a:cubicBezTo>
                    <a:pt x="526" y="200"/>
                    <a:pt x="526" y="200"/>
                    <a:pt x="526" y="200"/>
                  </a:cubicBezTo>
                  <a:cubicBezTo>
                    <a:pt x="386" y="76"/>
                    <a:pt x="202" y="0"/>
                    <a:pt x="0" y="0"/>
                  </a:cubicBezTo>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20" name="Freeform 12"/>
            <p:cNvSpPr/>
            <p:nvPr/>
          </p:nvSpPr>
          <p:spPr bwMode="auto">
            <a:xfrm>
              <a:off x="7570788" y="3874294"/>
              <a:ext cx="1327150" cy="1858962"/>
            </a:xfrm>
            <a:custGeom>
              <a:avLst/>
              <a:gdLst>
                <a:gd name="T0" fmla="*/ 112 w 376"/>
                <a:gd name="T1" fmla="*/ 0 h 526"/>
                <a:gd name="T2" fmla="*/ 0 w 376"/>
                <a:gd name="T3" fmla="*/ 112 h 526"/>
                <a:gd name="T4" fmla="*/ 172 w 376"/>
                <a:gd name="T5" fmla="*/ 526 h 526"/>
                <a:gd name="T6" fmla="*/ 376 w 376"/>
                <a:gd name="T7" fmla="*/ 526 h 526"/>
                <a:gd name="T8" fmla="*/ 147 w 376"/>
                <a:gd name="T9" fmla="*/ 33 h 526"/>
                <a:gd name="T10" fmla="*/ 112 w 376"/>
                <a:gd name="T11" fmla="*/ 0 h 526"/>
              </a:gdLst>
              <a:ahLst/>
              <a:cxnLst>
                <a:cxn ang="0">
                  <a:pos x="T0" y="T1"/>
                </a:cxn>
                <a:cxn ang="0">
                  <a:pos x="T2" y="T3"/>
                </a:cxn>
                <a:cxn ang="0">
                  <a:pos x="T4" y="T5"/>
                </a:cxn>
                <a:cxn ang="0">
                  <a:pos x="T6" y="T7"/>
                </a:cxn>
                <a:cxn ang="0">
                  <a:pos x="T8" y="T9"/>
                </a:cxn>
                <a:cxn ang="0">
                  <a:pos x="T10" y="T11"/>
                </a:cxn>
              </a:cxnLst>
              <a:rect l="0" t="0" r="r" b="b"/>
              <a:pathLst>
                <a:path w="376" h="526">
                  <a:moveTo>
                    <a:pt x="112" y="0"/>
                  </a:moveTo>
                  <a:cubicBezTo>
                    <a:pt x="0" y="112"/>
                    <a:pt x="0" y="112"/>
                    <a:pt x="0" y="112"/>
                  </a:cubicBezTo>
                  <a:cubicBezTo>
                    <a:pt x="106" y="218"/>
                    <a:pt x="172" y="364"/>
                    <a:pt x="172" y="526"/>
                  </a:cubicBezTo>
                  <a:cubicBezTo>
                    <a:pt x="376" y="526"/>
                    <a:pt x="376" y="526"/>
                    <a:pt x="376" y="526"/>
                  </a:cubicBezTo>
                  <a:cubicBezTo>
                    <a:pt x="360" y="334"/>
                    <a:pt x="276" y="161"/>
                    <a:pt x="147" y="33"/>
                  </a:cubicBezTo>
                  <a:cubicBezTo>
                    <a:pt x="136" y="21"/>
                    <a:pt x="124" y="10"/>
                    <a:pt x="112" y="0"/>
                  </a:cubicBezTo>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21" name="Freeform 337"/>
            <p:cNvSpPr/>
            <p:nvPr/>
          </p:nvSpPr>
          <p:spPr bwMode="auto">
            <a:xfrm>
              <a:off x="4427538" y="3955256"/>
              <a:ext cx="3387725" cy="1778000"/>
            </a:xfrm>
            <a:custGeom>
              <a:avLst/>
              <a:gdLst>
                <a:gd name="T0" fmla="*/ 960 w 960"/>
                <a:gd name="T1" fmla="*/ 480 h 503"/>
                <a:gd name="T2" fmla="*/ 480 w 960"/>
                <a:gd name="T3" fmla="*/ 0 h 503"/>
                <a:gd name="T4" fmla="*/ 0 w 960"/>
                <a:gd name="T5" fmla="*/ 480 h 503"/>
                <a:gd name="T6" fmla="*/ 0 w 960"/>
                <a:gd name="T7" fmla="*/ 503 h 503"/>
                <a:gd name="T8" fmla="*/ 960 w 960"/>
                <a:gd name="T9" fmla="*/ 503 h 503"/>
                <a:gd name="T10" fmla="*/ 960 w 960"/>
                <a:gd name="T11" fmla="*/ 480 h 503"/>
              </a:gdLst>
              <a:ahLst/>
              <a:cxnLst>
                <a:cxn ang="0">
                  <a:pos x="T0" y="T1"/>
                </a:cxn>
                <a:cxn ang="0">
                  <a:pos x="T2" y="T3"/>
                </a:cxn>
                <a:cxn ang="0">
                  <a:pos x="T4" y="T5"/>
                </a:cxn>
                <a:cxn ang="0">
                  <a:pos x="T6" y="T7"/>
                </a:cxn>
                <a:cxn ang="0">
                  <a:pos x="T8" y="T9"/>
                </a:cxn>
                <a:cxn ang="0">
                  <a:pos x="T10" y="T11"/>
                </a:cxn>
              </a:cxnLst>
              <a:rect l="0" t="0" r="r" b="b"/>
              <a:pathLst>
                <a:path w="960" h="503">
                  <a:moveTo>
                    <a:pt x="960" y="480"/>
                  </a:moveTo>
                  <a:cubicBezTo>
                    <a:pt x="960" y="215"/>
                    <a:pt x="745" y="0"/>
                    <a:pt x="480" y="0"/>
                  </a:cubicBezTo>
                  <a:cubicBezTo>
                    <a:pt x="215" y="0"/>
                    <a:pt x="0" y="215"/>
                    <a:pt x="0" y="480"/>
                  </a:cubicBezTo>
                  <a:cubicBezTo>
                    <a:pt x="0" y="488"/>
                    <a:pt x="0" y="495"/>
                    <a:pt x="0" y="503"/>
                  </a:cubicBezTo>
                  <a:cubicBezTo>
                    <a:pt x="960" y="503"/>
                    <a:pt x="960" y="503"/>
                    <a:pt x="960" y="503"/>
                  </a:cubicBezTo>
                  <a:cubicBezTo>
                    <a:pt x="960" y="495"/>
                    <a:pt x="960" y="488"/>
                    <a:pt x="960" y="480"/>
                  </a:cubicBezTo>
                  <a:close/>
                </a:path>
              </a:pathLst>
            </a:custGeom>
            <a:solidFill>
              <a:srgbClr val="F7F8F8"/>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Freeform 333"/>
          <p:cNvSpPr/>
          <p:nvPr/>
        </p:nvSpPr>
        <p:spPr bwMode="auto">
          <a:xfrm>
            <a:off x="3103563" y="3562711"/>
            <a:ext cx="455613" cy="136525"/>
          </a:xfrm>
          <a:custGeom>
            <a:avLst/>
            <a:gdLst>
              <a:gd name="T0" fmla="*/ 276 w 287"/>
              <a:gd name="T1" fmla="*/ 86 h 86"/>
              <a:gd name="T2" fmla="*/ 205 w 287"/>
              <a:gd name="T3" fmla="*/ 17 h 86"/>
              <a:gd name="T4" fmla="*/ 0 w 287"/>
              <a:gd name="T5" fmla="*/ 17 h 86"/>
              <a:gd name="T6" fmla="*/ 0 w 287"/>
              <a:gd name="T7" fmla="*/ 0 h 86"/>
              <a:gd name="T8" fmla="*/ 212 w 287"/>
              <a:gd name="T9" fmla="*/ 0 h 86"/>
              <a:gd name="T10" fmla="*/ 287 w 287"/>
              <a:gd name="T11" fmla="*/ 75 h 86"/>
              <a:gd name="T12" fmla="*/ 276 w 287"/>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287" h="86">
                <a:moveTo>
                  <a:pt x="276" y="86"/>
                </a:moveTo>
                <a:lnTo>
                  <a:pt x="205" y="17"/>
                </a:lnTo>
                <a:lnTo>
                  <a:pt x="0" y="17"/>
                </a:lnTo>
                <a:lnTo>
                  <a:pt x="0" y="0"/>
                </a:lnTo>
                <a:lnTo>
                  <a:pt x="212" y="0"/>
                </a:lnTo>
                <a:lnTo>
                  <a:pt x="287" y="75"/>
                </a:lnTo>
                <a:lnTo>
                  <a:pt x="276" y="86"/>
                </a:lnTo>
                <a:close/>
              </a:path>
            </a:pathLst>
          </a:custGeom>
          <a:solidFill>
            <a:srgbClr val="72717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34"/>
          <p:cNvSpPr/>
          <p:nvPr/>
        </p:nvSpPr>
        <p:spPr bwMode="auto">
          <a:xfrm>
            <a:off x="8669338" y="3562711"/>
            <a:ext cx="450850" cy="136525"/>
          </a:xfrm>
          <a:custGeom>
            <a:avLst/>
            <a:gdLst>
              <a:gd name="T0" fmla="*/ 11 w 284"/>
              <a:gd name="T1" fmla="*/ 86 h 86"/>
              <a:gd name="T2" fmla="*/ 0 w 284"/>
              <a:gd name="T3" fmla="*/ 75 h 86"/>
              <a:gd name="T4" fmla="*/ 73 w 284"/>
              <a:gd name="T5" fmla="*/ 0 h 86"/>
              <a:gd name="T6" fmla="*/ 284 w 284"/>
              <a:gd name="T7" fmla="*/ 0 h 86"/>
              <a:gd name="T8" fmla="*/ 284 w 284"/>
              <a:gd name="T9" fmla="*/ 17 h 86"/>
              <a:gd name="T10" fmla="*/ 82 w 284"/>
              <a:gd name="T11" fmla="*/ 17 h 86"/>
              <a:gd name="T12" fmla="*/ 11 w 284"/>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284" h="86">
                <a:moveTo>
                  <a:pt x="11" y="86"/>
                </a:moveTo>
                <a:lnTo>
                  <a:pt x="0" y="75"/>
                </a:lnTo>
                <a:lnTo>
                  <a:pt x="73" y="0"/>
                </a:lnTo>
                <a:lnTo>
                  <a:pt x="284" y="0"/>
                </a:lnTo>
                <a:lnTo>
                  <a:pt x="284" y="17"/>
                </a:lnTo>
                <a:lnTo>
                  <a:pt x="82" y="17"/>
                </a:lnTo>
                <a:lnTo>
                  <a:pt x="11" y="86"/>
                </a:lnTo>
                <a:close/>
              </a:path>
            </a:pathLst>
          </a:custGeom>
          <a:solidFill>
            <a:srgbClr val="72717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35"/>
          <p:cNvSpPr/>
          <p:nvPr/>
        </p:nvSpPr>
        <p:spPr bwMode="auto">
          <a:xfrm>
            <a:off x="3908425" y="2049824"/>
            <a:ext cx="1150938" cy="438150"/>
          </a:xfrm>
          <a:custGeom>
            <a:avLst/>
            <a:gdLst>
              <a:gd name="T0" fmla="*/ 714 w 725"/>
              <a:gd name="T1" fmla="*/ 276 h 276"/>
              <a:gd name="T2" fmla="*/ 456 w 725"/>
              <a:gd name="T3" fmla="*/ 18 h 276"/>
              <a:gd name="T4" fmla="*/ 0 w 725"/>
              <a:gd name="T5" fmla="*/ 18 h 276"/>
              <a:gd name="T6" fmla="*/ 0 w 725"/>
              <a:gd name="T7" fmla="*/ 0 h 276"/>
              <a:gd name="T8" fmla="*/ 462 w 725"/>
              <a:gd name="T9" fmla="*/ 0 h 276"/>
              <a:gd name="T10" fmla="*/ 725 w 725"/>
              <a:gd name="T11" fmla="*/ 263 h 276"/>
              <a:gd name="T12" fmla="*/ 714 w 725"/>
              <a:gd name="T13" fmla="*/ 276 h 276"/>
            </a:gdLst>
            <a:ahLst/>
            <a:cxnLst>
              <a:cxn ang="0">
                <a:pos x="T0" y="T1"/>
              </a:cxn>
              <a:cxn ang="0">
                <a:pos x="T2" y="T3"/>
              </a:cxn>
              <a:cxn ang="0">
                <a:pos x="T4" y="T5"/>
              </a:cxn>
              <a:cxn ang="0">
                <a:pos x="T6" y="T7"/>
              </a:cxn>
              <a:cxn ang="0">
                <a:pos x="T8" y="T9"/>
              </a:cxn>
              <a:cxn ang="0">
                <a:pos x="T10" y="T11"/>
              </a:cxn>
              <a:cxn ang="0">
                <a:pos x="T12" y="T13"/>
              </a:cxn>
            </a:cxnLst>
            <a:rect l="0" t="0" r="r" b="b"/>
            <a:pathLst>
              <a:path w="725" h="276">
                <a:moveTo>
                  <a:pt x="714" y="276"/>
                </a:moveTo>
                <a:lnTo>
                  <a:pt x="456" y="18"/>
                </a:lnTo>
                <a:lnTo>
                  <a:pt x="0" y="18"/>
                </a:lnTo>
                <a:lnTo>
                  <a:pt x="0" y="0"/>
                </a:lnTo>
                <a:lnTo>
                  <a:pt x="462" y="0"/>
                </a:lnTo>
                <a:lnTo>
                  <a:pt x="725" y="263"/>
                </a:lnTo>
                <a:lnTo>
                  <a:pt x="714" y="276"/>
                </a:lnTo>
                <a:close/>
              </a:path>
            </a:pathLst>
          </a:custGeom>
          <a:solidFill>
            <a:srgbClr val="72717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36"/>
          <p:cNvSpPr/>
          <p:nvPr/>
        </p:nvSpPr>
        <p:spPr bwMode="auto">
          <a:xfrm>
            <a:off x="7172325" y="2049824"/>
            <a:ext cx="1154113" cy="438150"/>
          </a:xfrm>
          <a:custGeom>
            <a:avLst/>
            <a:gdLst>
              <a:gd name="T0" fmla="*/ 13 w 727"/>
              <a:gd name="T1" fmla="*/ 276 h 276"/>
              <a:gd name="T2" fmla="*/ 0 w 727"/>
              <a:gd name="T3" fmla="*/ 263 h 276"/>
              <a:gd name="T4" fmla="*/ 262 w 727"/>
              <a:gd name="T5" fmla="*/ 0 h 276"/>
              <a:gd name="T6" fmla="*/ 727 w 727"/>
              <a:gd name="T7" fmla="*/ 0 h 276"/>
              <a:gd name="T8" fmla="*/ 727 w 727"/>
              <a:gd name="T9" fmla="*/ 18 h 276"/>
              <a:gd name="T10" fmla="*/ 271 w 727"/>
              <a:gd name="T11" fmla="*/ 18 h 276"/>
              <a:gd name="T12" fmla="*/ 13 w 727"/>
              <a:gd name="T13" fmla="*/ 276 h 276"/>
            </a:gdLst>
            <a:ahLst/>
            <a:cxnLst>
              <a:cxn ang="0">
                <a:pos x="T0" y="T1"/>
              </a:cxn>
              <a:cxn ang="0">
                <a:pos x="T2" y="T3"/>
              </a:cxn>
              <a:cxn ang="0">
                <a:pos x="T4" y="T5"/>
              </a:cxn>
              <a:cxn ang="0">
                <a:pos x="T6" y="T7"/>
              </a:cxn>
              <a:cxn ang="0">
                <a:pos x="T8" y="T9"/>
              </a:cxn>
              <a:cxn ang="0">
                <a:pos x="T10" y="T11"/>
              </a:cxn>
              <a:cxn ang="0">
                <a:pos x="T12" y="T13"/>
              </a:cxn>
            </a:cxnLst>
            <a:rect l="0" t="0" r="r" b="b"/>
            <a:pathLst>
              <a:path w="727" h="276">
                <a:moveTo>
                  <a:pt x="13" y="276"/>
                </a:moveTo>
                <a:lnTo>
                  <a:pt x="0" y="263"/>
                </a:lnTo>
                <a:lnTo>
                  <a:pt x="262" y="0"/>
                </a:lnTo>
                <a:lnTo>
                  <a:pt x="727" y="0"/>
                </a:lnTo>
                <a:lnTo>
                  <a:pt x="727" y="18"/>
                </a:lnTo>
                <a:lnTo>
                  <a:pt x="271" y="18"/>
                </a:lnTo>
                <a:lnTo>
                  <a:pt x="13" y="276"/>
                </a:lnTo>
                <a:close/>
              </a:path>
            </a:pathLst>
          </a:custGeom>
          <a:solidFill>
            <a:srgbClr val="72717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文本框 25"/>
          <p:cNvSpPr txBox="1"/>
          <p:nvPr/>
        </p:nvSpPr>
        <p:spPr>
          <a:xfrm>
            <a:off x="832592" y="3763073"/>
            <a:ext cx="2347336" cy="953135"/>
          </a:xfrm>
          <a:prstGeom prst="rect">
            <a:avLst/>
          </a:prstGeom>
          <a:noFill/>
        </p:spPr>
        <p:txBody>
          <a:bodyPr wrap="square" rtlCol="0">
            <a:spAutoFit/>
          </a:bodyPr>
          <a:lstStyle/>
          <a:p>
            <a:pPr>
              <a:spcBef>
                <a:spcPct val="0"/>
              </a:spcBef>
            </a:pPr>
            <a:r>
              <a:rPr lang="zh-CN" altLang="en-US" sz="2800" b="1" dirty="0">
                <a:solidFill>
                  <a:srgbClr val="C00000"/>
                </a:solidFill>
                <a:latin typeface="宋体" panose="02010600030101010101" pitchFamily="2" charset="-122"/>
                <a:ea typeface="宋体" panose="02010600030101010101" pitchFamily="2" charset="-122"/>
              </a:rPr>
              <a:t>存储程序</a:t>
            </a:r>
          </a:p>
          <a:p>
            <a:pPr>
              <a:spcBef>
                <a:spcPct val="0"/>
              </a:spcBef>
            </a:pPr>
            <a:r>
              <a:rPr lang="zh-CN" altLang="en-US" sz="2800" b="1" dirty="0">
                <a:solidFill>
                  <a:srgbClr val="C00000"/>
                </a:solidFill>
                <a:latin typeface="宋体" panose="02010600030101010101" pitchFamily="2" charset="-122"/>
                <a:ea typeface="宋体" panose="02010600030101010101" pitchFamily="2" charset="-122"/>
              </a:rPr>
              <a:t>程序控制</a:t>
            </a:r>
          </a:p>
        </p:txBody>
      </p:sp>
      <p:sp>
        <p:nvSpPr>
          <p:cNvPr id="27" name="文本框 26"/>
          <p:cNvSpPr txBox="1"/>
          <p:nvPr/>
        </p:nvSpPr>
        <p:spPr>
          <a:xfrm>
            <a:off x="560072" y="3334420"/>
            <a:ext cx="2620010" cy="459105"/>
          </a:xfrm>
          <a:prstGeom prst="rect">
            <a:avLst/>
          </a:prstGeom>
          <a:noFill/>
        </p:spPr>
        <p:txBody>
          <a:bodyPr wrap="none" lIns="91436" tIns="45718" rIns="91436" bIns="45718" rtlCol="0">
            <a:spAutoFit/>
          </a:bodyPr>
          <a:lstStyle/>
          <a:p>
            <a:pPr defTabSz="457200"/>
            <a:r>
              <a:rPr kumimoji="1" lang="zh-CN" altLang="en-US" sz="2400" b="1" dirty="0">
                <a:solidFill>
                  <a:schemeClr val="accent1"/>
                </a:solidFill>
                <a:latin typeface="Century Gothic" panose="020B0502020202020204" pitchFamily="34" charset="0"/>
                <a:ea typeface="微软雅黑" panose="020B0503020204020204" pitchFamily="34" charset="-122"/>
                <a:cs typeface="Impact" panose="020B0806030902050204"/>
              </a:rPr>
              <a:t>计算机的工作原理</a:t>
            </a:r>
          </a:p>
        </p:txBody>
      </p:sp>
      <p:sp>
        <p:nvSpPr>
          <p:cNvPr id="29" name="文本框 28"/>
          <p:cNvSpPr txBox="1"/>
          <p:nvPr/>
        </p:nvSpPr>
        <p:spPr>
          <a:xfrm>
            <a:off x="1288117" y="1818993"/>
            <a:ext cx="2620010" cy="459105"/>
          </a:xfrm>
          <a:prstGeom prst="rect">
            <a:avLst/>
          </a:prstGeom>
          <a:noFill/>
        </p:spPr>
        <p:txBody>
          <a:bodyPr wrap="none" lIns="91436" tIns="45718" rIns="91436" bIns="45718" rtlCol="0">
            <a:spAutoFit/>
          </a:bodyPr>
          <a:lstStyle/>
          <a:p>
            <a:pPr defTabSz="457200"/>
            <a:r>
              <a:rPr kumimoji="1" lang="zh-CN" altLang="en-US" sz="2400" b="1" dirty="0">
                <a:solidFill>
                  <a:schemeClr val="accent2"/>
                </a:solidFill>
                <a:latin typeface="Century Gothic" panose="020B0502020202020204" pitchFamily="34" charset="0"/>
                <a:ea typeface="微软雅黑" panose="020B0503020204020204" pitchFamily="34" charset="-122"/>
                <a:cs typeface="Impact" panose="020B0806030902050204"/>
              </a:rPr>
              <a:t>计算机的系统架构</a:t>
            </a:r>
          </a:p>
        </p:txBody>
      </p:sp>
      <p:sp>
        <p:nvSpPr>
          <p:cNvPr id="31" name="文本框 30"/>
          <p:cNvSpPr txBox="1"/>
          <p:nvPr/>
        </p:nvSpPr>
        <p:spPr>
          <a:xfrm>
            <a:off x="8339351" y="1818993"/>
            <a:ext cx="2620010" cy="459105"/>
          </a:xfrm>
          <a:prstGeom prst="rect">
            <a:avLst/>
          </a:prstGeom>
          <a:noFill/>
        </p:spPr>
        <p:txBody>
          <a:bodyPr wrap="none" lIns="91436" tIns="45718" rIns="91436" bIns="45718" rtlCol="0">
            <a:spAutoFit/>
          </a:bodyPr>
          <a:lstStyle/>
          <a:p>
            <a:pPr defTabSz="457200"/>
            <a:r>
              <a:rPr kumimoji="1" lang="zh-CN" altLang="en-US" sz="2400" b="1" dirty="0">
                <a:solidFill>
                  <a:schemeClr val="accent3"/>
                </a:solidFill>
                <a:latin typeface="Century Gothic" panose="020B0502020202020204" pitchFamily="34" charset="0"/>
                <a:ea typeface="微软雅黑" panose="020B0503020204020204" pitchFamily="34" charset="-122"/>
                <a:cs typeface="Impact" panose="020B0806030902050204"/>
              </a:rPr>
              <a:t>计算机的性能指标</a:t>
            </a:r>
          </a:p>
        </p:txBody>
      </p:sp>
      <p:sp>
        <p:nvSpPr>
          <p:cNvPr id="33" name="文本框 32"/>
          <p:cNvSpPr txBox="1"/>
          <p:nvPr/>
        </p:nvSpPr>
        <p:spPr>
          <a:xfrm>
            <a:off x="9216623" y="3331880"/>
            <a:ext cx="1400810" cy="459105"/>
          </a:xfrm>
          <a:prstGeom prst="rect">
            <a:avLst/>
          </a:prstGeom>
          <a:noFill/>
        </p:spPr>
        <p:txBody>
          <a:bodyPr wrap="none" lIns="91436" tIns="45718" rIns="91436" bIns="45718" rtlCol="0">
            <a:spAutoFit/>
          </a:bodyPr>
          <a:lstStyle/>
          <a:p>
            <a:pPr defTabSz="457200"/>
            <a:r>
              <a:rPr kumimoji="1" lang="zh-CN" altLang="en-US" sz="2400" b="1" dirty="0">
                <a:solidFill>
                  <a:schemeClr val="accent4"/>
                </a:solidFill>
                <a:latin typeface="Century Gothic" panose="020B0502020202020204" pitchFamily="34" charset="0"/>
                <a:ea typeface="微软雅黑" panose="020B0503020204020204" pitchFamily="34" charset="-122"/>
                <a:cs typeface="Impact" panose="020B0806030902050204"/>
              </a:rPr>
              <a:t>移动终端</a:t>
            </a:r>
          </a:p>
        </p:txBody>
      </p:sp>
      <p:cxnSp>
        <p:nvCxnSpPr>
          <p:cNvPr id="34" name="直接连接符 33"/>
          <p:cNvCxnSpPr/>
          <p:nvPr/>
        </p:nvCxnSpPr>
        <p:spPr>
          <a:xfrm>
            <a:off x="832592" y="5781019"/>
            <a:ext cx="10686915"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424412" y="2179383"/>
            <a:ext cx="2347336" cy="953135"/>
          </a:xfrm>
          <a:prstGeom prst="rect">
            <a:avLst/>
          </a:prstGeom>
          <a:noFill/>
        </p:spPr>
        <p:txBody>
          <a:bodyPr wrap="square" rtlCol="0">
            <a:spAutoFit/>
          </a:bodyPr>
          <a:lstStyle/>
          <a:p>
            <a:pPr>
              <a:spcBef>
                <a:spcPct val="0"/>
              </a:spcBef>
            </a:pPr>
            <a:r>
              <a:rPr lang="zh-CN" altLang="en-US" sz="2800" b="1" dirty="0">
                <a:solidFill>
                  <a:srgbClr val="C00000"/>
                </a:solidFill>
                <a:latin typeface="宋体" panose="02010600030101010101" pitchFamily="2" charset="-122"/>
                <a:ea typeface="宋体" panose="02010600030101010101" pitchFamily="2" charset="-122"/>
              </a:rPr>
              <a:t>硬件</a:t>
            </a:r>
            <a:r>
              <a:rPr lang="en-US" altLang="zh-CN" sz="2800" b="1" dirty="0">
                <a:solidFill>
                  <a:srgbClr val="C00000"/>
                </a:solidFill>
                <a:latin typeface="宋体" panose="02010600030101010101" pitchFamily="2" charset="-122"/>
                <a:ea typeface="宋体" panose="02010600030101010101" pitchFamily="2" charset="-122"/>
              </a:rPr>
              <a:t>...</a:t>
            </a:r>
            <a:endParaRPr lang="zh-CN" altLang="en-US" sz="2800" b="1" dirty="0">
              <a:solidFill>
                <a:srgbClr val="C00000"/>
              </a:solidFill>
              <a:latin typeface="宋体" panose="02010600030101010101" pitchFamily="2" charset="-122"/>
              <a:ea typeface="宋体" panose="02010600030101010101" pitchFamily="2" charset="-122"/>
            </a:endParaRPr>
          </a:p>
          <a:p>
            <a:pPr>
              <a:spcBef>
                <a:spcPct val="0"/>
              </a:spcBef>
            </a:pPr>
            <a:r>
              <a:rPr lang="zh-CN" altLang="en-US" sz="2800" b="1" dirty="0">
                <a:solidFill>
                  <a:srgbClr val="C00000"/>
                </a:solidFill>
                <a:latin typeface="宋体" panose="02010600030101010101" pitchFamily="2" charset="-122"/>
                <a:ea typeface="宋体" panose="02010600030101010101" pitchFamily="2" charset="-122"/>
              </a:rPr>
              <a:t>软件</a:t>
            </a:r>
            <a:r>
              <a:rPr lang="en-US" altLang="zh-CN" sz="2800" b="1" dirty="0">
                <a:solidFill>
                  <a:srgbClr val="C00000"/>
                </a:solidFill>
                <a:latin typeface="宋体" panose="02010600030101010101" pitchFamily="2" charset="-122"/>
                <a:ea typeface="宋体" panose="02010600030101010101" pitchFamily="2" charset="-122"/>
              </a:rPr>
              <a:t>...</a:t>
            </a:r>
          </a:p>
        </p:txBody>
      </p:sp>
      <p:sp>
        <p:nvSpPr>
          <p:cNvPr id="3" name="文本框 2"/>
          <p:cNvSpPr txBox="1"/>
          <p:nvPr/>
        </p:nvSpPr>
        <p:spPr>
          <a:xfrm>
            <a:off x="8098155" y="2179320"/>
            <a:ext cx="3149600" cy="953135"/>
          </a:xfrm>
          <a:prstGeom prst="rect">
            <a:avLst/>
          </a:prstGeom>
          <a:noFill/>
        </p:spPr>
        <p:txBody>
          <a:bodyPr wrap="square" rtlCol="0">
            <a:spAutoFit/>
          </a:bodyPr>
          <a:lstStyle/>
          <a:p>
            <a:pPr>
              <a:spcBef>
                <a:spcPct val="0"/>
              </a:spcBef>
            </a:pPr>
            <a:r>
              <a:rPr lang="zh-CN" altLang="en-US" sz="2800" b="1" dirty="0">
                <a:solidFill>
                  <a:srgbClr val="C00000"/>
                </a:solidFill>
                <a:latin typeface="宋体" panose="02010600030101010101" pitchFamily="2" charset="-122"/>
                <a:ea typeface="宋体" panose="02010600030101010101" pitchFamily="2" charset="-122"/>
              </a:rPr>
              <a:t>字长、主频、存取周期、存取容量</a:t>
            </a:r>
          </a:p>
        </p:txBody>
      </p:sp>
      <p:sp>
        <p:nvSpPr>
          <p:cNvPr id="35" name="文本框 34"/>
          <p:cNvSpPr txBox="1"/>
          <p:nvPr/>
        </p:nvSpPr>
        <p:spPr>
          <a:xfrm>
            <a:off x="9106642" y="3763073"/>
            <a:ext cx="2347336" cy="1383665"/>
          </a:xfrm>
          <a:prstGeom prst="rect">
            <a:avLst/>
          </a:prstGeom>
          <a:noFill/>
        </p:spPr>
        <p:txBody>
          <a:bodyPr wrap="square" rtlCol="0">
            <a:spAutoFit/>
          </a:bodyPr>
          <a:lstStyle/>
          <a:p>
            <a:pPr>
              <a:spcBef>
                <a:spcPct val="0"/>
              </a:spcBef>
            </a:pPr>
            <a:r>
              <a:rPr lang="zh-CN" altLang="en-US" sz="2800" b="1" dirty="0">
                <a:solidFill>
                  <a:srgbClr val="C00000"/>
                </a:solidFill>
                <a:latin typeface="宋体" panose="02010600030101010101" pitchFamily="2" charset="-122"/>
                <a:ea typeface="宋体" panose="02010600030101010101" pitchFamily="2" charset="-122"/>
              </a:rPr>
              <a:t>组成</a:t>
            </a:r>
          </a:p>
          <a:p>
            <a:pPr>
              <a:spcBef>
                <a:spcPct val="0"/>
              </a:spcBef>
            </a:pPr>
            <a:r>
              <a:rPr lang="zh-CN" altLang="en-US" sz="2800" b="1" dirty="0">
                <a:solidFill>
                  <a:srgbClr val="C00000"/>
                </a:solidFill>
                <a:latin typeface="宋体" panose="02010600030101010101" pitchFamily="2" charset="-122"/>
                <a:ea typeface="宋体" panose="02010600030101010101" pitchFamily="2" charset="-122"/>
              </a:rPr>
              <a:t>移动互联网</a:t>
            </a:r>
          </a:p>
          <a:p>
            <a:pPr>
              <a:spcBef>
                <a:spcPct val="0"/>
              </a:spcBef>
            </a:pPr>
            <a:r>
              <a:rPr lang="zh-CN" altLang="en-US" sz="2800" b="1" dirty="0">
                <a:solidFill>
                  <a:srgbClr val="C00000"/>
                </a:solidFill>
                <a:latin typeface="宋体" panose="02010600030101010101" pitchFamily="2" charset="-122"/>
                <a:ea typeface="宋体" panose="02010600030101010101" pitchFamily="2" charset="-122"/>
              </a:rPr>
              <a:t>云计算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16" presetClass="entr" presetSubtype="37"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outVertical)">
                                      <p:cBhvr>
                                        <p:cTn id="14" dur="500"/>
                                        <p:tgtEl>
                                          <p:spTgt spid="34"/>
                                        </p:tgtEl>
                                      </p:cBhvr>
                                    </p:animEffect>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22" grpId="0" animBg="1"/>
      <p:bldP spid="23" grpId="0" animBg="1"/>
      <p:bldP spid="24" grpId="0" animBg="1"/>
      <p:bldP spid="25" grpId="0" animBg="1"/>
      <p:bldP spid="26" grpId="0"/>
      <p:bldP spid="27" grpId="0"/>
      <p:bldP spid="29" grpId="0"/>
      <p:bldP spid="31" grpId="0"/>
      <p:bldP spid="33" grpId="0"/>
      <p:bldP spid="2" grpId="0"/>
      <p:bldP spid="3"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Entry_1"/>
          <p:cNvSpPr/>
          <p:nvPr>
            <p:custDataLst>
              <p:tags r:id="rId1"/>
            </p:custDataLst>
          </p:nvPr>
        </p:nvSpPr>
        <p:spPr>
          <a:xfrm>
            <a:off x="829310" y="288925"/>
            <a:ext cx="273939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4000" dirty="0">
                <a:solidFill>
                  <a:schemeClr val="tx1">
                    <a:lumMod val="75000"/>
                    <a:lumOff val="25000"/>
                  </a:schemeClr>
                </a:solidFill>
                <a:latin typeface="华文新魏" panose="02010800040101010101" charset="-122"/>
                <a:ea typeface="华文新魏" panose="02010800040101010101" charset="-122"/>
              </a:rPr>
              <a:t>温故知新</a:t>
            </a: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9" name="Freeform 27"/>
          <p:cNvSpPr>
            <a:spLocks noEditPoints="1"/>
          </p:cNvSpPr>
          <p:nvPr/>
        </p:nvSpPr>
        <p:spPr bwMode="auto">
          <a:xfrm>
            <a:off x="221908" y="148490"/>
            <a:ext cx="671513" cy="652463"/>
          </a:xfrm>
          <a:custGeom>
            <a:avLst/>
            <a:gdLst>
              <a:gd name="T0" fmla="*/ 300677 w 67"/>
              <a:gd name="T1" fmla="*/ 441667 h 65"/>
              <a:gd name="T2" fmla="*/ 180406 w 67"/>
              <a:gd name="T3" fmla="*/ 562122 h 65"/>
              <a:gd name="T4" fmla="*/ 140316 w 67"/>
              <a:gd name="T5" fmla="*/ 562122 h 65"/>
              <a:gd name="T6" fmla="*/ 140316 w 67"/>
              <a:gd name="T7" fmla="*/ 562122 h 65"/>
              <a:gd name="T8" fmla="*/ 130294 w 67"/>
              <a:gd name="T9" fmla="*/ 511933 h 65"/>
              <a:gd name="T10" fmla="*/ 260587 w 67"/>
              <a:gd name="T11" fmla="*/ 391478 h 65"/>
              <a:gd name="T12" fmla="*/ 220497 w 67"/>
              <a:gd name="T13" fmla="*/ 341288 h 65"/>
              <a:gd name="T14" fmla="*/ 90203 w 67"/>
              <a:gd name="T15" fmla="*/ 471781 h 65"/>
              <a:gd name="T16" fmla="*/ 60135 w 67"/>
              <a:gd name="T17" fmla="*/ 481819 h 65"/>
              <a:gd name="T18" fmla="*/ 80181 w 67"/>
              <a:gd name="T19" fmla="*/ 612311 h 65"/>
              <a:gd name="T20" fmla="*/ 80181 w 67"/>
              <a:gd name="T21" fmla="*/ 612311 h 65"/>
              <a:gd name="T22" fmla="*/ 210474 w 67"/>
              <a:gd name="T23" fmla="*/ 622349 h 65"/>
              <a:gd name="T24" fmla="*/ 220497 w 67"/>
              <a:gd name="T25" fmla="*/ 602274 h 65"/>
              <a:gd name="T26" fmla="*/ 340768 w 67"/>
              <a:gd name="T27" fmla="*/ 481819 h 65"/>
              <a:gd name="T28" fmla="*/ 300677 w 67"/>
              <a:gd name="T29" fmla="*/ 441667 h 65"/>
              <a:gd name="T30" fmla="*/ 280632 w 67"/>
              <a:gd name="T31" fmla="*/ 220834 h 65"/>
              <a:gd name="T32" fmla="*/ 581310 w 67"/>
              <a:gd name="T33" fmla="*/ 501895 h 65"/>
              <a:gd name="T34" fmla="*/ 581310 w 67"/>
              <a:gd name="T35" fmla="*/ 612311 h 65"/>
              <a:gd name="T36" fmla="*/ 581310 w 67"/>
              <a:gd name="T37" fmla="*/ 612311 h 65"/>
              <a:gd name="T38" fmla="*/ 481084 w 67"/>
              <a:gd name="T39" fmla="*/ 612311 h 65"/>
              <a:gd name="T40" fmla="*/ 210474 w 67"/>
              <a:gd name="T41" fmla="*/ 291099 h 65"/>
              <a:gd name="T42" fmla="*/ 110248 w 67"/>
              <a:gd name="T43" fmla="*/ 311175 h 65"/>
              <a:gd name="T44" fmla="*/ 0 w 67"/>
              <a:gd name="T45" fmla="*/ 160606 h 65"/>
              <a:gd name="T46" fmla="*/ 30068 w 67"/>
              <a:gd name="T47" fmla="*/ 130493 h 65"/>
              <a:gd name="T48" fmla="*/ 110248 w 67"/>
              <a:gd name="T49" fmla="*/ 210796 h 65"/>
              <a:gd name="T50" fmla="*/ 170384 w 67"/>
              <a:gd name="T51" fmla="*/ 180682 h 65"/>
              <a:gd name="T52" fmla="*/ 200452 w 67"/>
              <a:gd name="T53" fmla="*/ 120455 h 65"/>
              <a:gd name="T54" fmla="*/ 130294 w 67"/>
              <a:gd name="T55" fmla="*/ 30114 h 65"/>
              <a:gd name="T56" fmla="*/ 150339 w 67"/>
              <a:gd name="T57" fmla="*/ 0 h 65"/>
              <a:gd name="T58" fmla="*/ 300677 w 67"/>
              <a:gd name="T59" fmla="*/ 120455 h 65"/>
              <a:gd name="T60" fmla="*/ 280632 w 67"/>
              <a:gd name="T61" fmla="*/ 220834 h 65"/>
              <a:gd name="T62" fmla="*/ 601355 w 67"/>
              <a:gd name="T63" fmla="*/ 30114 h 65"/>
              <a:gd name="T64" fmla="*/ 511152 w 67"/>
              <a:gd name="T65" fmla="*/ 80303 h 65"/>
              <a:gd name="T66" fmla="*/ 521174 w 67"/>
              <a:gd name="T67" fmla="*/ 120455 h 65"/>
              <a:gd name="T68" fmla="*/ 380858 w 67"/>
              <a:gd name="T69" fmla="*/ 271023 h 65"/>
              <a:gd name="T70" fmla="*/ 420948 w 67"/>
              <a:gd name="T71" fmla="*/ 311175 h 65"/>
              <a:gd name="T72" fmla="*/ 571287 w 67"/>
              <a:gd name="T73" fmla="*/ 170644 h 65"/>
              <a:gd name="T74" fmla="*/ 611378 w 67"/>
              <a:gd name="T75" fmla="*/ 180682 h 65"/>
              <a:gd name="T76" fmla="*/ 671513 w 67"/>
              <a:gd name="T77" fmla="*/ 90341 h 65"/>
              <a:gd name="T78" fmla="*/ 631423 w 67"/>
              <a:gd name="T79" fmla="*/ 60227 h 65"/>
              <a:gd name="T80" fmla="*/ 601355 w 67"/>
              <a:gd name="T81" fmla="*/ 30114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
              <a:gd name="T124" fmla="*/ 0 h 65"/>
              <a:gd name="T125" fmla="*/ 67 w 67"/>
              <a:gd name="T126" fmla="*/ 65 h 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 h="65">
                <a:moveTo>
                  <a:pt x="30" y="44"/>
                </a:moveTo>
                <a:cubicBezTo>
                  <a:pt x="18" y="56"/>
                  <a:pt x="18" y="56"/>
                  <a:pt x="18" y="56"/>
                </a:cubicBezTo>
                <a:cubicBezTo>
                  <a:pt x="17" y="57"/>
                  <a:pt x="15" y="57"/>
                  <a:pt x="14" y="56"/>
                </a:cubicBezTo>
                <a:cubicBezTo>
                  <a:pt x="14" y="56"/>
                  <a:pt x="14" y="56"/>
                  <a:pt x="14" y="56"/>
                </a:cubicBezTo>
                <a:cubicBezTo>
                  <a:pt x="12" y="54"/>
                  <a:pt x="12" y="52"/>
                  <a:pt x="13" y="51"/>
                </a:cubicBezTo>
                <a:cubicBezTo>
                  <a:pt x="26" y="39"/>
                  <a:pt x="26" y="39"/>
                  <a:pt x="26" y="39"/>
                </a:cubicBezTo>
                <a:cubicBezTo>
                  <a:pt x="22" y="34"/>
                  <a:pt x="22" y="34"/>
                  <a:pt x="22" y="34"/>
                </a:cubicBezTo>
                <a:cubicBezTo>
                  <a:pt x="9" y="47"/>
                  <a:pt x="9" y="47"/>
                  <a:pt x="9" y="47"/>
                </a:cubicBezTo>
                <a:cubicBezTo>
                  <a:pt x="8" y="48"/>
                  <a:pt x="7" y="48"/>
                  <a:pt x="6" y="48"/>
                </a:cubicBezTo>
                <a:cubicBezTo>
                  <a:pt x="3" y="51"/>
                  <a:pt x="4" y="57"/>
                  <a:pt x="8" y="61"/>
                </a:cubicBezTo>
                <a:cubicBezTo>
                  <a:pt x="8" y="61"/>
                  <a:pt x="8" y="61"/>
                  <a:pt x="8" y="61"/>
                </a:cubicBezTo>
                <a:cubicBezTo>
                  <a:pt x="12" y="65"/>
                  <a:pt x="18" y="65"/>
                  <a:pt x="21" y="62"/>
                </a:cubicBezTo>
                <a:cubicBezTo>
                  <a:pt x="21" y="61"/>
                  <a:pt x="21" y="60"/>
                  <a:pt x="22" y="60"/>
                </a:cubicBezTo>
                <a:cubicBezTo>
                  <a:pt x="34" y="48"/>
                  <a:pt x="34" y="48"/>
                  <a:pt x="34" y="48"/>
                </a:cubicBezTo>
                <a:cubicBezTo>
                  <a:pt x="30" y="44"/>
                  <a:pt x="30" y="44"/>
                  <a:pt x="30" y="44"/>
                </a:cubicBezTo>
                <a:close/>
                <a:moveTo>
                  <a:pt x="28" y="22"/>
                </a:moveTo>
                <a:cubicBezTo>
                  <a:pt x="58" y="50"/>
                  <a:pt x="58" y="50"/>
                  <a:pt x="58" y="50"/>
                </a:cubicBezTo>
                <a:cubicBezTo>
                  <a:pt x="61" y="53"/>
                  <a:pt x="61" y="58"/>
                  <a:pt x="58" y="61"/>
                </a:cubicBezTo>
                <a:cubicBezTo>
                  <a:pt x="58" y="61"/>
                  <a:pt x="58" y="61"/>
                  <a:pt x="58" y="61"/>
                </a:cubicBezTo>
                <a:cubicBezTo>
                  <a:pt x="56" y="63"/>
                  <a:pt x="51" y="64"/>
                  <a:pt x="48" y="61"/>
                </a:cubicBezTo>
                <a:cubicBezTo>
                  <a:pt x="21" y="29"/>
                  <a:pt x="21" y="29"/>
                  <a:pt x="21" y="29"/>
                </a:cubicBezTo>
                <a:cubicBezTo>
                  <a:pt x="18" y="31"/>
                  <a:pt x="15" y="32"/>
                  <a:pt x="11" y="31"/>
                </a:cubicBezTo>
                <a:cubicBezTo>
                  <a:pt x="0" y="16"/>
                  <a:pt x="0" y="16"/>
                  <a:pt x="0" y="16"/>
                </a:cubicBezTo>
                <a:cubicBezTo>
                  <a:pt x="3" y="13"/>
                  <a:pt x="3" y="13"/>
                  <a:pt x="3" y="13"/>
                </a:cubicBezTo>
                <a:cubicBezTo>
                  <a:pt x="11" y="21"/>
                  <a:pt x="11" y="21"/>
                  <a:pt x="11" y="21"/>
                </a:cubicBezTo>
                <a:cubicBezTo>
                  <a:pt x="17" y="18"/>
                  <a:pt x="17" y="18"/>
                  <a:pt x="17" y="18"/>
                </a:cubicBezTo>
                <a:cubicBezTo>
                  <a:pt x="20" y="12"/>
                  <a:pt x="20" y="12"/>
                  <a:pt x="20" y="12"/>
                </a:cubicBezTo>
                <a:cubicBezTo>
                  <a:pt x="13" y="3"/>
                  <a:pt x="13" y="3"/>
                  <a:pt x="13" y="3"/>
                </a:cubicBezTo>
                <a:cubicBezTo>
                  <a:pt x="15" y="0"/>
                  <a:pt x="15" y="0"/>
                  <a:pt x="15" y="0"/>
                </a:cubicBezTo>
                <a:cubicBezTo>
                  <a:pt x="30" y="12"/>
                  <a:pt x="30" y="12"/>
                  <a:pt x="30" y="12"/>
                </a:cubicBezTo>
                <a:cubicBezTo>
                  <a:pt x="31" y="16"/>
                  <a:pt x="30" y="19"/>
                  <a:pt x="28" y="22"/>
                </a:cubicBezTo>
                <a:close/>
                <a:moveTo>
                  <a:pt x="60" y="3"/>
                </a:moveTo>
                <a:cubicBezTo>
                  <a:pt x="51" y="8"/>
                  <a:pt x="51" y="8"/>
                  <a:pt x="51" y="8"/>
                </a:cubicBezTo>
                <a:cubicBezTo>
                  <a:pt x="52" y="12"/>
                  <a:pt x="52" y="12"/>
                  <a:pt x="52" y="12"/>
                </a:cubicBezTo>
                <a:cubicBezTo>
                  <a:pt x="38" y="27"/>
                  <a:pt x="38" y="27"/>
                  <a:pt x="38" y="27"/>
                </a:cubicBezTo>
                <a:cubicBezTo>
                  <a:pt x="42" y="31"/>
                  <a:pt x="42" y="31"/>
                  <a:pt x="42" y="31"/>
                </a:cubicBezTo>
                <a:cubicBezTo>
                  <a:pt x="57" y="17"/>
                  <a:pt x="57" y="17"/>
                  <a:pt x="57" y="17"/>
                </a:cubicBezTo>
                <a:cubicBezTo>
                  <a:pt x="61" y="18"/>
                  <a:pt x="61" y="18"/>
                  <a:pt x="61" y="18"/>
                </a:cubicBezTo>
                <a:cubicBezTo>
                  <a:pt x="67" y="9"/>
                  <a:pt x="67" y="9"/>
                  <a:pt x="67" y="9"/>
                </a:cubicBezTo>
                <a:cubicBezTo>
                  <a:pt x="63" y="6"/>
                  <a:pt x="63" y="6"/>
                  <a:pt x="63" y="6"/>
                </a:cubicBezTo>
                <a:lnTo>
                  <a:pt x="60" y="3"/>
                </a:lnTo>
                <a:close/>
              </a:path>
            </a:pathLst>
          </a:custGeom>
          <a:solidFill>
            <a:schemeClr val="accent4"/>
          </a:solidFill>
          <a:ln>
            <a:noFill/>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0" name="文本框 99"/>
          <p:cNvSpPr txBox="1"/>
          <p:nvPr/>
        </p:nvSpPr>
        <p:spPr>
          <a:xfrm>
            <a:off x="627380" y="980440"/>
            <a:ext cx="11377295" cy="6124754"/>
          </a:xfrm>
          <a:prstGeom prst="rect">
            <a:avLst/>
          </a:prstGeom>
          <a:noFill/>
          <a:ln w="9525">
            <a:noFill/>
          </a:ln>
        </p:spPr>
        <p:txBody>
          <a:bodyPr wrap="square">
            <a:spAutoFit/>
          </a:bodyPr>
          <a:lstStyle/>
          <a:p>
            <a:r>
              <a:rPr lang="en-US" altLang="zh-CN" sz="2800" dirty="0" smtClean="0"/>
              <a:t>1.</a:t>
            </a:r>
            <a:r>
              <a:rPr lang="zh-CN" altLang="zh-CN" sz="2800" dirty="0" smtClean="0"/>
              <a:t>某市政府开发了公共文化数字服务平台，提供在线公共信息的处理和服务，市民在家登录平台就可以提交申请办理户口迁移、出境审批等手续。这体现的信息社会的特征是</a:t>
            </a:r>
            <a:r>
              <a:rPr lang="en-US" altLang="zh-CN" sz="2800" dirty="0" smtClean="0"/>
              <a:t>(</a:t>
            </a:r>
            <a:r>
              <a:rPr lang="zh-CN" altLang="zh-CN" sz="2800" dirty="0" smtClean="0"/>
              <a:t>　　</a:t>
            </a:r>
            <a:r>
              <a:rPr lang="en-US" altLang="zh-CN" sz="2800" dirty="0" smtClean="0"/>
              <a:t>)</a:t>
            </a:r>
            <a:r>
              <a:rPr lang="zh-CN" altLang="zh-CN" sz="2800" dirty="0" smtClean="0"/>
              <a:t>。</a:t>
            </a:r>
          </a:p>
          <a:p>
            <a:r>
              <a:rPr lang="en-US" altLang="zh-CN" sz="2800" dirty="0" smtClean="0"/>
              <a:t>A</a:t>
            </a:r>
            <a:r>
              <a:rPr lang="zh-CN" altLang="zh-CN" sz="2800" dirty="0" smtClean="0"/>
              <a:t>．数字生活</a:t>
            </a:r>
            <a:r>
              <a:rPr lang="en-US" altLang="zh-CN" sz="2800" dirty="0" smtClean="0"/>
              <a:t>	B</a:t>
            </a:r>
            <a:r>
              <a:rPr lang="zh-CN" altLang="zh-CN" sz="2800" dirty="0" smtClean="0"/>
              <a:t>．信息经济</a:t>
            </a:r>
            <a:r>
              <a:rPr lang="en-US" altLang="zh-CN" sz="2800" dirty="0" smtClean="0"/>
              <a:t>	C</a:t>
            </a:r>
            <a:r>
              <a:rPr lang="zh-CN" altLang="zh-CN" sz="2800" dirty="0" smtClean="0"/>
              <a:t>．网络社会</a:t>
            </a:r>
            <a:r>
              <a:rPr lang="en-US" altLang="zh-CN" sz="2800" dirty="0" smtClean="0"/>
              <a:t>	D</a:t>
            </a:r>
            <a:r>
              <a:rPr lang="zh-CN" altLang="zh-CN" sz="2800" dirty="0" smtClean="0"/>
              <a:t>．在线政府</a:t>
            </a:r>
          </a:p>
          <a:p>
            <a:r>
              <a:rPr lang="en-US" altLang="zh-CN" sz="2800" dirty="0" smtClean="0"/>
              <a:t>2.</a:t>
            </a:r>
            <a:r>
              <a:rPr lang="zh-CN" altLang="zh-CN" sz="2800" dirty="0" smtClean="0"/>
              <a:t>信息技术发展依次经历了以计算机为核心、以互联网为核心和以什么为核心的三个阶段</a:t>
            </a:r>
            <a:r>
              <a:rPr lang="en-US" altLang="zh-CN" sz="2800" dirty="0" smtClean="0"/>
              <a:t>(</a:t>
            </a:r>
            <a:r>
              <a:rPr lang="zh-CN" altLang="zh-CN" sz="2800" dirty="0" smtClean="0"/>
              <a:t>　　</a:t>
            </a:r>
            <a:r>
              <a:rPr lang="en-US" altLang="zh-CN" sz="2800" dirty="0" smtClean="0"/>
              <a:t>)</a:t>
            </a:r>
            <a:r>
              <a:rPr lang="zh-CN" altLang="zh-CN" sz="2800" dirty="0" smtClean="0"/>
              <a:t>。</a:t>
            </a:r>
          </a:p>
          <a:p>
            <a:r>
              <a:rPr lang="en-US" altLang="zh-CN" sz="2800" dirty="0" smtClean="0"/>
              <a:t>A</a:t>
            </a:r>
            <a:r>
              <a:rPr lang="zh-CN" altLang="zh-CN" sz="2800" dirty="0" smtClean="0"/>
              <a:t>．人工智能</a:t>
            </a:r>
            <a:r>
              <a:rPr lang="en-US" altLang="zh-CN" sz="2800" dirty="0" smtClean="0"/>
              <a:t>	B</a:t>
            </a:r>
            <a:r>
              <a:rPr lang="zh-CN" altLang="zh-CN" sz="2800" dirty="0" smtClean="0"/>
              <a:t>．数据</a:t>
            </a:r>
            <a:r>
              <a:rPr lang="en-US" altLang="zh-CN" sz="2800" dirty="0" smtClean="0"/>
              <a:t>	C</a:t>
            </a:r>
            <a:r>
              <a:rPr lang="zh-CN" altLang="zh-CN" sz="2800" dirty="0" smtClean="0"/>
              <a:t>．物联网</a:t>
            </a:r>
            <a:r>
              <a:rPr lang="en-US" altLang="zh-CN" sz="2800" dirty="0" smtClean="0"/>
              <a:t>		D</a:t>
            </a:r>
            <a:r>
              <a:rPr lang="zh-CN" altLang="zh-CN" sz="2800" dirty="0" smtClean="0"/>
              <a:t>．云计算</a:t>
            </a:r>
          </a:p>
          <a:p>
            <a:r>
              <a:rPr lang="en-US" altLang="zh-CN" sz="2800" dirty="0" smtClean="0"/>
              <a:t>3.</a:t>
            </a:r>
            <a:r>
              <a:rPr lang="zh-CN" altLang="zh-CN" sz="2800" dirty="0" smtClean="0"/>
              <a:t>从新一代信息技术发展的角度来看，以下哪个选项不是信息技术的发展趋势</a:t>
            </a:r>
            <a:r>
              <a:rPr lang="en-US" altLang="zh-CN" sz="2800" dirty="0" smtClean="0"/>
              <a:t>(</a:t>
            </a:r>
            <a:r>
              <a:rPr lang="zh-CN" altLang="zh-CN" sz="2800" dirty="0" smtClean="0"/>
              <a:t>　　</a:t>
            </a:r>
            <a:r>
              <a:rPr lang="en-US" altLang="zh-CN" sz="2800" dirty="0" smtClean="0"/>
              <a:t>)</a:t>
            </a:r>
            <a:r>
              <a:rPr lang="zh-CN" altLang="zh-CN" sz="2800" dirty="0" smtClean="0"/>
              <a:t>。</a:t>
            </a:r>
          </a:p>
          <a:p>
            <a:r>
              <a:rPr lang="en-US" altLang="zh-CN" sz="2800" dirty="0" smtClean="0"/>
              <a:t>A</a:t>
            </a:r>
            <a:r>
              <a:rPr lang="zh-CN" altLang="zh-CN" sz="2800" dirty="0" smtClean="0"/>
              <a:t>．网络互联的移动化和泛在化</a:t>
            </a:r>
          </a:p>
          <a:p>
            <a:r>
              <a:rPr lang="en-US" altLang="zh-CN" sz="2800" dirty="0" smtClean="0"/>
              <a:t>B</a:t>
            </a:r>
            <a:r>
              <a:rPr lang="zh-CN" altLang="zh-CN" sz="2800" dirty="0" smtClean="0"/>
              <a:t>．信息处理的集中化和大数据化</a:t>
            </a:r>
          </a:p>
          <a:p>
            <a:r>
              <a:rPr lang="en-US" altLang="zh-CN" sz="2800" dirty="0" smtClean="0"/>
              <a:t>C</a:t>
            </a:r>
            <a:r>
              <a:rPr lang="zh-CN" altLang="zh-CN" sz="2800" dirty="0" smtClean="0"/>
              <a:t>．信息服务的智能化和个性化</a:t>
            </a:r>
          </a:p>
          <a:p>
            <a:r>
              <a:rPr lang="en-US" altLang="zh-CN" sz="2800" dirty="0" smtClean="0"/>
              <a:t>D</a:t>
            </a:r>
            <a:r>
              <a:rPr lang="zh-CN" altLang="zh-CN" sz="2800" dirty="0" smtClean="0"/>
              <a:t>．信息发布的自由化和随意化</a:t>
            </a:r>
            <a:endParaRPr lang="en-US" sz="2800" b="0" dirty="0" smtClean="0">
              <a:latin typeface="华文中宋" panose="02010600040101010101" charset="-122"/>
              <a:ea typeface="华文中宋" panose="02010600040101010101" charset="-122"/>
              <a:cs typeface="华文中宋" panose="02010600040101010101" charset="-122"/>
            </a:endParaRPr>
          </a:p>
          <a:p>
            <a:pPr indent="0"/>
            <a:endParaRPr lang="en-US" altLang="zh-CN" sz="2800" dirty="0" smtClean="0">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5871024" y="1734296"/>
            <a:ext cx="625475" cy="768350"/>
          </a:xfrm>
          <a:prstGeom prst="rect">
            <a:avLst/>
          </a:prstGeom>
          <a:noFill/>
        </p:spPr>
        <p:txBody>
          <a:bodyPr wrap="square" rtlCol="0">
            <a:spAutoFit/>
          </a:bodyPr>
          <a:lstStyle/>
          <a:p>
            <a:r>
              <a:rPr lang="en-US" altLang="zh-CN" sz="4400" b="1" dirty="0">
                <a:solidFill>
                  <a:srgbClr val="FF0000"/>
                </a:solidFill>
                <a:latin typeface="黑体" panose="02010609060101010101" pitchFamily="49" charset="-122"/>
                <a:ea typeface="黑体" panose="02010609060101010101" pitchFamily="49" charset="-122"/>
              </a:rPr>
              <a:t>D</a:t>
            </a:r>
          </a:p>
        </p:txBody>
      </p:sp>
      <p:sp>
        <p:nvSpPr>
          <p:cNvPr id="12" name="文本框 11"/>
          <p:cNvSpPr txBox="1"/>
          <p:nvPr/>
        </p:nvSpPr>
        <p:spPr>
          <a:xfrm>
            <a:off x="1960731" y="4191597"/>
            <a:ext cx="625475" cy="768350"/>
          </a:xfrm>
          <a:prstGeom prst="rect">
            <a:avLst/>
          </a:prstGeom>
          <a:noFill/>
        </p:spPr>
        <p:txBody>
          <a:bodyPr wrap="square" rtlCol="0">
            <a:spAutoFit/>
          </a:bodyPr>
          <a:lstStyle/>
          <a:p>
            <a:r>
              <a:rPr lang="en-US" altLang="zh-CN" sz="4400" b="1" dirty="0">
                <a:solidFill>
                  <a:srgbClr val="FF0000"/>
                </a:solidFill>
                <a:latin typeface="黑体" panose="02010609060101010101" pitchFamily="49" charset="-122"/>
                <a:ea typeface="黑体" panose="02010609060101010101" pitchFamily="49" charset="-122"/>
              </a:rPr>
              <a:t>D</a:t>
            </a:r>
          </a:p>
        </p:txBody>
      </p:sp>
      <p:sp>
        <p:nvSpPr>
          <p:cNvPr id="13" name="文本框 12"/>
          <p:cNvSpPr txBox="1"/>
          <p:nvPr/>
        </p:nvSpPr>
        <p:spPr>
          <a:xfrm>
            <a:off x="3748518" y="2969410"/>
            <a:ext cx="625475" cy="768350"/>
          </a:xfrm>
          <a:prstGeom prst="rect">
            <a:avLst/>
          </a:prstGeom>
          <a:noFill/>
        </p:spPr>
        <p:txBody>
          <a:bodyPr wrap="square" rtlCol="0">
            <a:spAutoFit/>
          </a:bodyPr>
          <a:lstStyle/>
          <a:p>
            <a:r>
              <a:rPr lang="en-US" altLang="zh-CN" sz="4400" b="1" dirty="0">
                <a:solidFill>
                  <a:srgbClr val="FF0000"/>
                </a:solidFill>
                <a:latin typeface="黑体" panose="02010609060101010101" pitchFamily="49" charset="-122"/>
                <a:ea typeface="黑体" panose="02010609060101010101" pitchFamily="49" charset="-122"/>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Entry_1"/>
          <p:cNvSpPr/>
          <p:nvPr>
            <p:custDataLst>
              <p:tags r:id="rId1"/>
            </p:custDataLst>
          </p:nvPr>
        </p:nvSpPr>
        <p:spPr>
          <a:xfrm>
            <a:off x="829310" y="288925"/>
            <a:ext cx="273939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4000" dirty="0">
                <a:solidFill>
                  <a:schemeClr val="tx1">
                    <a:lumMod val="75000"/>
                    <a:lumOff val="25000"/>
                  </a:schemeClr>
                </a:solidFill>
                <a:latin typeface="华文新魏" panose="02010800040101010101" charset="-122"/>
                <a:ea typeface="华文新魏" panose="02010800040101010101" charset="-122"/>
              </a:rPr>
              <a:t>温故知新</a:t>
            </a: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9" name="Freeform 27"/>
          <p:cNvSpPr>
            <a:spLocks noEditPoints="1"/>
          </p:cNvSpPr>
          <p:nvPr/>
        </p:nvSpPr>
        <p:spPr bwMode="auto">
          <a:xfrm>
            <a:off x="221908" y="148490"/>
            <a:ext cx="671513" cy="652463"/>
          </a:xfrm>
          <a:custGeom>
            <a:avLst/>
            <a:gdLst>
              <a:gd name="T0" fmla="*/ 300677 w 67"/>
              <a:gd name="T1" fmla="*/ 441667 h 65"/>
              <a:gd name="T2" fmla="*/ 180406 w 67"/>
              <a:gd name="T3" fmla="*/ 562122 h 65"/>
              <a:gd name="T4" fmla="*/ 140316 w 67"/>
              <a:gd name="T5" fmla="*/ 562122 h 65"/>
              <a:gd name="T6" fmla="*/ 140316 w 67"/>
              <a:gd name="T7" fmla="*/ 562122 h 65"/>
              <a:gd name="T8" fmla="*/ 130294 w 67"/>
              <a:gd name="T9" fmla="*/ 511933 h 65"/>
              <a:gd name="T10" fmla="*/ 260587 w 67"/>
              <a:gd name="T11" fmla="*/ 391478 h 65"/>
              <a:gd name="T12" fmla="*/ 220497 w 67"/>
              <a:gd name="T13" fmla="*/ 341288 h 65"/>
              <a:gd name="T14" fmla="*/ 90203 w 67"/>
              <a:gd name="T15" fmla="*/ 471781 h 65"/>
              <a:gd name="T16" fmla="*/ 60135 w 67"/>
              <a:gd name="T17" fmla="*/ 481819 h 65"/>
              <a:gd name="T18" fmla="*/ 80181 w 67"/>
              <a:gd name="T19" fmla="*/ 612311 h 65"/>
              <a:gd name="T20" fmla="*/ 80181 w 67"/>
              <a:gd name="T21" fmla="*/ 612311 h 65"/>
              <a:gd name="T22" fmla="*/ 210474 w 67"/>
              <a:gd name="T23" fmla="*/ 622349 h 65"/>
              <a:gd name="T24" fmla="*/ 220497 w 67"/>
              <a:gd name="T25" fmla="*/ 602274 h 65"/>
              <a:gd name="T26" fmla="*/ 340768 w 67"/>
              <a:gd name="T27" fmla="*/ 481819 h 65"/>
              <a:gd name="T28" fmla="*/ 300677 w 67"/>
              <a:gd name="T29" fmla="*/ 441667 h 65"/>
              <a:gd name="T30" fmla="*/ 280632 w 67"/>
              <a:gd name="T31" fmla="*/ 220834 h 65"/>
              <a:gd name="T32" fmla="*/ 581310 w 67"/>
              <a:gd name="T33" fmla="*/ 501895 h 65"/>
              <a:gd name="T34" fmla="*/ 581310 w 67"/>
              <a:gd name="T35" fmla="*/ 612311 h 65"/>
              <a:gd name="T36" fmla="*/ 581310 w 67"/>
              <a:gd name="T37" fmla="*/ 612311 h 65"/>
              <a:gd name="T38" fmla="*/ 481084 w 67"/>
              <a:gd name="T39" fmla="*/ 612311 h 65"/>
              <a:gd name="T40" fmla="*/ 210474 w 67"/>
              <a:gd name="T41" fmla="*/ 291099 h 65"/>
              <a:gd name="T42" fmla="*/ 110248 w 67"/>
              <a:gd name="T43" fmla="*/ 311175 h 65"/>
              <a:gd name="T44" fmla="*/ 0 w 67"/>
              <a:gd name="T45" fmla="*/ 160606 h 65"/>
              <a:gd name="T46" fmla="*/ 30068 w 67"/>
              <a:gd name="T47" fmla="*/ 130493 h 65"/>
              <a:gd name="T48" fmla="*/ 110248 w 67"/>
              <a:gd name="T49" fmla="*/ 210796 h 65"/>
              <a:gd name="T50" fmla="*/ 170384 w 67"/>
              <a:gd name="T51" fmla="*/ 180682 h 65"/>
              <a:gd name="T52" fmla="*/ 200452 w 67"/>
              <a:gd name="T53" fmla="*/ 120455 h 65"/>
              <a:gd name="T54" fmla="*/ 130294 w 67"/>
              <a:gd name="T55" fmla="*/ 30114 h 65"/>
              <a:gd name="T56" fmla="*/ 150339 w 67"/>
              <a:gd name="T57" fmla="*/ 0 h 65"/>
              <a:gd name="T58" fmla="*/ 300677 w 67"/>
              <a:gd name="T59" fmla="*/ 120455 h 65"/>
              <a:gd name="T60" fmla="*/ 280632 w 67"/>
              <a:gd name="T61" fmla="*/ 220834 h 65"/>
              <a:gd name="T62" fmla="*/ 601355 w 67"/>
              <a:gd name="T63" fmla="*/ 30114 h 65"/>
              <a:gd name="T64" fmla="*/ 511152 w 67"/>
              <a:gd name="T65" fmla="*/ 80303 h 65"/>
              <a:gd name="T66" fmla="*/ 521174 w 67"/>
              <a:gd name="T67" fmla="*/ 120455 h 65"/>
              <a:gd name="T68" fmla="*/ 380858 w 67"/>
              <a:gd name="T69" fmla="*/ 271023 h 65"/>
              <a:gd name="T70" fmla="*/ 420948 w 67"/>
              <a:gd name="T71" fmla="*/ 311175 h 65"/>
              <a:gd name="T72" fmla="*/ 571287 w 67"/>
              <a:gd name="T73" fmla="*/ 170644 h 65"/>
              <a:gd name="T74" fmla="*/ 611378 w 67"/>
              <a:gd name="T75" fmla="*/ 180682 h 65"/>
              <a:gd name="T76" fmla="*/ 671513 w 67"/>
              <a:gd name="T77" fmla="*/ 90341 h 65"/>
              <a:gd name="T78" fmla="*/ 631423 w 67"/>
              <a:gd name="T79" fmla="*/ 60227 h 65"/>
              <a:gd name="T80" fmla="*/ 601355 w 67"/>
              <a:gd name="T81" fmla="*/ 30114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
              <a:gd name="T124" fmla="*/ 0 h 65"/>
              <a:gd name="T125" fmla="*/ 67 w 67"/>
              <a:gd name="T126" fmla="*/ 65 h 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 h="65">
                <a:moveTo>
                  <a:pt x="30" y="44"/>
                </a:moveTo>
                <a:cubicBezTo>
                  <a:pt x="18" y="56"/>
                  <a:pt x="18" y="56"/>
                  <a:pt x="18" y="56"/>
                </a:cubicBezTo>
                <a:cubicBezTo>
                  <a:pt x="17" y="57"/>
                  <a:pt x="15" y="57"/>
                  <a:pt x="14" y="56"/>
                </a:cubicBezTo>
                <a:cubicBezTo>
                  <a:pt x="14" y="56"/>
                  <a:pt x="14" y="56"/>
                  <a:pt x="14" y="56"/>
                </a:cubicBezTo>
                <a:cubicBezTo>
                  <a:pt x="12" y="54"/>
                  <a:pt x="12" y="52"/>
                  <a:pt x="13" y="51"/>
                </a:cubicBezTo>
                <a:cubicBezTo>
                  <a:pt x="26" y="39"/>
                  <a:pt x="26" y="39"/>
                  <a:pt x="26" y="39"/>
                </a:cubicBezTo>
                <a:cubicBezTo>
                  <a:pt x="22" y="34"/>
                  <a:pt x="22" y="34"/>
                  <a:pt x="22" y="34"/>
                </a:cubicBezTo>
                <a:cubicBezTo>
                  <a:pt x="9" y="47"/>
                  <a:pt x="9" y="47"/>
                  <a:pt x="9" y="47"/>
                </a:cubicBezTo>
                <a:cubicBezTo>
                  <a:pt x="8" y="48"/>
                  <a:pt x="7" y="48"/>
                  <a:pt x="6" y="48"/>
                </a:cubicBezTo>
                <a:cubicBezTo>
                  <a:pt x="3" y="51"/>
                  <a:pt x="4" y="57"/>
                  <a:pt x="8" y="61"/>
                </a:cubicBezTo>
                <a:cubicBezTo>
                  <a:pt x="8" y="61"/>
                  <a:pt x="8" y="61"/>
                  <a:pt x="8" y="61"/>
                </a:cubicBezTo>
                <a:cubicBezTo>
                  <a:pt x="12" y="65"/>
                  <a:pt x="18" y="65"/>
                  <a:pt x="21" y="62"/>
                </a:cubicBezTo>
                <a:cubicBezTo>
                  <a:pt x="21" y="61"/>
                  <a:pt x="21" y="60"/>
                  <a:pt x="22" y="60"/>
                </a:cubicBezTo>
                <a:cubicBezTo>
                  <a:pt x="34" y="48"/>
                  <a:pt x="34" y="48"/>
                  <a:pt x="34" y="48"/>
                </a:cubicBezTo>
                <a:cubicBezTo>
                  <a:pt x="30" y="44"/>
                  <a:pt x="30" y="44"/>
                  <a:pt x="30" y="44"/>
                </a:cubicBezTo>
                <a:close/>
                <a:moveTo>
                  <a:pt x="28" y="22"/>
                </a:moveTo>
                <a:cubicBezTo>
                  <a:pt x="58" y="50"/>
                  <a:pt x="58" y="50"/>
                  <a:pt x="58" y="50"/>
                </a:cubicBezTo>
                <a:cubicBezTo>
                  <a:pt x="61" y="53"/>
                  <a:pt x="61" y="58"/>
                  <a:pt x="58" y="61"/>
                </a:cubicBezTo>
                <a:cubicBezTo>
                  <a:pt x="58" y="61"/>
                  <a:pt x="58" y="61"/>
                  <a:pt x="58" y="61"/>
                </a:cubicBezTo>
                <a:cubicBezTo>
                  <a:pt x="56" y="63"/>
                  <a:pt x="51" y="64"/>
                  <a:pt x="48" y="61"/>
                </a:cubicBezTo>
                <a:cubicBezTo>
                  <a:pt x="21" y="29"/>
                  <a:pt x="21" y="29"/>
                  <a:pt x="21" y="29"/>
                </a:cubicBezTo>
                <a:cubicBezTo>
                  <a:pt x="18" y="31"/>
                  <a:pt x="15" y="32"/>
                  <a:pt x="11" y="31"/>
                </a:cubicBezTo>
                <a:cubicBezTo>
                  <a:pt x="0" y="16"/>
                  <a:pt x="0" y="16"/>
                  <a:pt x="0" y="16"/>
                </a:cubicBezTo>
                <a:cubicBezTo>
                  <a:pt x="3" y="13"/>
                  <a:pt x="3" y="13"/>
                  <a:pt x="3" y="13"/>
                </a:cubicBezTo>
                <a:cubicBezTo>
                  <a:pt x="11" y="21"/>
                  <a:pt x="11" y="21"/>
                  <a:pt x="11" y="21"/>
                </a:cubicBezTo>
                <a:cubicBezTo>
                  <a:pt x="17" y="18"/>
                  <a:pt x="17" y="18"/>
                  <a:pt x="17" y="18"/>
                </a:cubicBezTo>
                <a:cubicBezTo>
                  <a:pt x="20" y="12"/>
                  <a:pt x="20" y="12"/>
                  <a:pt x="20" y="12"/>
                </a:cubicBezTo>
                <a:cubicBezTo>
                  <a:pt x="13" y="3"/>
                  <a:pt x="13" y="3"/>
                  <a:pt x="13" y="3"/>
                </a:cubicBezTo>
                <a:cubicBezTo>
                  <a:pt x="15" y="0"/>
                  <a:pt x="15" y="0"/>
                  <a:pt x="15" y="0"/>
                </a:cubicBezTo>
                <a:cubicBezTo>
                  <a:pt x="30" y="12"/>
                  <a:pt x="30" y="12"/>
                  <a:pt x="30" y="12"/>
                </a:cubicBezTo>
                <a:cubicBezTo>
                  <a:pt x="31" y="16"/>
                  <a:pt x="30" y="19"/>
                  <a:pt x="28" y="22"/>
                </a:cubicBezTo>
                <a:close/>
                <a:moveTo>
                  <a:pt x="60" y="3"/>
                </a:moveTo>
                <a:cubicBezTo>
                  <a:pt x="51" y="8"/>
                  <a:pt x="51" y="8"/>
                  <a:pt x="51" y="8"/>
                </a:cubicBezTo>
                <a:cubicBezTo>
                  <a:pt x="52" y="12"/>
                  <a:pt x="52" y="12"/>
                  <a:pt x="52" y="12"/>
                </a:cubicBezTo>
                <a:cubicBezTo>
                  <a:pt x="38" y="27"/>
                  <a:pt x="38" y="27"/>
                  <a:pt x="38" y="27"/>
                </a:cubicBezTo>
                <a:cubicBezTo>
                  <a:pt x="42" y="31"/>
                  <a:pt x="42" y="31"/>
                  <a:pt x="42" y="31"/>
                </a:cubicBezTo>
                <a:cubicBezTo>
                  <a:pt x="57" y="17"/>
                  <a:pt x="57" y="17"/>
                  <a:pt x="57" y="17"/>
                </a:cubicBezTo>
                <a:cubicBezTo>
                  <a:pt x="61" y="18"/>
                  <a:pt x="61" y="18"/>
                  <a:pt x="61" y="18"/>
                </a:cubicBezTo>
                <a:cubicBezTo>
                  <a:pt x="67" y="9"/>
                  <a:pt x="67" y="9"/>
                  <a:pt x="67" y="9"/>
                </a:cubicBezTo>
                <a:cubicBezTo>
                  <a:pt x="63" y="6"/>
                  <a:pt x="63" y="6"/>
                  <a:pt x="63" y="6"/>
                </a:cubicBezTo>
                <a:lnTo>
                  <a:pt x="60" y="3"/>
                </a:lnTo>
                <a:close/>
              </a:path>
            </a:pathLst>
          </a:custGeom>
          <a:solidFill>
            <a:schemeClr val="accent4"/>
          </a:solidFill>
          <a:ln>
            <a:noFill/>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 name="文本框 3"/>
          <p:cNvSpPr txBox="1"/>
          <p:nvPr/>
        </p:nvSpPr>
        <p:spPr>
          <a:xfrm>
            <a:off x="546923" y="762898"/>
            <a:ext cx="11377295" cy="6555641"/>
          </a:xfrm>
          <a:prstGeom prst="rect">
            <a:avLst/>
          </a:prstGeom>
          <a:noFill/>
          <a:ln w="9525">
            <a:noFill/>
          </a:ln>
        </p:spPr>
        <p:txBody>
          <a:bodyPr wrap="square">
            <a:spAutoFit/>
          </a:bodyPr>
          <a:lstStyle/>
          <a:p>
            <a:pPr indent="0"/>
            <a:r>
              <a:rPr lang="en-US" altLang="zh-CN" sz="2800" dirty="0" smtClean="0"/>
              <a:t>4.</a:t>
            </a:r>
            <a:r>
              <a:rPr lang="zh-CN" altLang="zh-CN" sz="2800" dirty="0" smtClean="0"/>
              <a:t>道路的十字路口采用电子警察摄像的方式监管车辆违章情况，该过程体现了信息系统的（</a:t>
            </a:r>
            <a:r>
              <a:rPr lang="en-US" altLang="zh-CN" sz="2800" dirty="0" smtClean="0"/>
              <a:t>        </a:t>
            </a:r>
            <a:r>
              <a:rPr lang="zh-CN" altLang="zh-CN" sz="2800" dirty="0" smtClean="0"/>
              <a:t>）功能。</a:t>
            </a:r>
          </a:p>
          <a:p>
            <a:pPr indent="0"/>
            <a:r>
              <a:rPr lang="zh-CN" altLang="zh-CN" sz="2800" dirty="0" smtClean="0"/>
              <a:t>A、输入</a:t>
            </a:r>
            <a:r>
              <a:rPr lang="en-US" altLang="zh-CN" sz="2800" dirty="0" smtClean="0"/>
              <a:t>		</a:t>
            </a:r>
            <a:r>
              <a:rPr lang="zh-CN" altLang="zh-CN" sz="2800" dirty="0" smtClean="0"/>
              <a:t>B、存储</a:t>
            </a:r>
            <a:r>
              <a:rPr lang="en-US" altLang="zh-CN" sz="2800" dirty="0" smtClean="0"/>
              <a:t>		C</a:t>
            </a:r>
            <a:r>
              <a:rPr lang="zh-CN" altLang="zh-CN" sz="2800" dirty="0" smtClean="0"/>
              <a:t>、处理</a:t>
            </a:r>
            <a:r>
              <a:rPr lang="en-US" altLang="zh-CN" sz="2800" dirty="0" smtClean="0"/>
              <a:t>		</a:t>
            </a:r>
            <a:r>
              <a:rPr lang="zh-CN" altLang="zh-CN" sz="2800" dirty="0" smtClean="0"/>
              <a:t>D、输出</a:t>
            </a:r>
          </a:p>
          <a:p>
            <a:pPr indent="0"/>
            <a:r>
              <a:rPr lang="en-US" altLang="zh-CN" sz="2800" dirty="0" smtClean="0"/>
              <a:t>5.</a:t>
            </a:r>
            <a:r>
              <a:rPr lang="zh-CN" altLang="en-US" sz="2800" dirty="0" smtClean="0"/>
              <a:t>信息系统有多个组成元素，其中信息系统的物质基础是(</a:t>
            </a:r>
            <a:r>
              <a:rPr lang="en-US" altLang="zh-CN" sz="2800" dirty="0" smtClean="0"/>
              <a:t>        </a:t>
            </a:r>
            <a:r>
              <a:rPr lang="zh-CN" altLang="en-US" sz="2800" dirty="0" smtClean="0"/>
              <a:t>)</a:t>
            </a:r>
          </a:p>
          <a:p>
            <a:pPr indent="0"/>
            <a:r>
              <a:rPr lang="zh-CN" altLang="en-US" sz="2800" dirty="0" smtClean="0"/>
              <a:t>A、计算机软件	</a:t>
            </a:r>
            <a:r>
              <a:rPr lang="en-US" altLang="zh-CN" sz="2800" dirty="0" smtClean="0"/>
              <a:t>      </a:t>
            </a:r>
            <a:r>
              <a:rPr lang="zh-CN" altLang="en-US" sz="2800" dirty="0" smtClean="0"/>
              <a:t>B、计算机硬件	</a:t>
            </a:r>
            <a:r>
              <a:rPr lang="en-US" altLang="zh-CN" sz="2800" dirty="0" smtClean="0"/>
              <a:t>   </a:t>
            </a:r>
            <a:r>
              <a:rPr lang="zh-CN" altLang="en-US" sz="2800" dirty="0" smtClean="0"/>
              <a:t>C、数据		D、用户</a:t>
            </a:r>
            <a:endParaRPr lang="en-US" altLang="zh-CN" sz="2800" dirty="0" smtClean="0"/>
          </a:p>
          <a:p>
            <a:r>
              <a:rPr lang="en-US" altLang="zh-CN" sz="2800" dirty="0" smtClean="0"/>
              <a:t>6</a:t>
            </a:r>
            <a:r>
              <a:rPr lang="zh-CN" altLang="zh-CN" sz="2800" dirty="0" smtClean="0"/>
              <a:t>．信息系统包含的决策支持系统为人们做出某些决策时提供一定的支持，以下不属于决策支持系统的是</a:t>
            </a:r>
            <a:r>
              <a:rPr lang="en-US" altLang="zh-CN" sz="2800" dirty="0" smtClean="0"/>
              <a:t>(</a:t>
            </a:r>
            <a:r>
              <a:rPr lang="zh-CN" altLang="zh-CN" sz="2800" dirty="0" smtClean="0"/>
              <a:t>　　</a:t>
            </a:r>
            <a:r>
              <a:rPr lang="en-US" altLang="zh-CN" sz="2800" dirty="0" smtClean="0"/>
              <a:t>)</a:t>
            </a:r>
            <a:r>
              <a:rPr lang="zh-CN" altLang="zh-CN" sz="2800" dirty="0" smtClean="0"/>
              <a:t>。</a:t>
            </a:r>
          </a:p>
          <a:p>
            <a:r>
              <a:rPr lang="en-US" altLang="zh-CN" sz="2800" dirty="0" smtClean="0"/>
              <a:t>A</a:t>
            </a:r>
            <a:r>
              <a:rPr lang="zh-CN" altLang="zh-CN" sz="2800" dirty="0" smtClean="0"/>
              <a:t>．天气预报网站</a:t>
            </a:r>
            <a:r>
              <a:rPr lang="en-US" altLang="zh-CN" sz="2800" dirty="0" smtClean="0"/>
              <a:t>		B</a:t>
            </a:r>
            <a:r>
              <a:rPr lang="zh-CN" altLang="zh-CN" sz="2800" dirty="0" smtClean="0"/>
              <a:t>．股票分析系统</a:t>
            </a:r>
          </a:p>
          <a:p>
            <a:r>
              <a:rPr lang="en-US" altLang="zh-CN" sz="2800" dirty="0" smtClean="0"/>
              <a:t>C</a:t>
            </a:r>
            <a:r>
              <a:rPr lang="zh-CN" altLang="zh-CN" sz="2800" dirty="0" smtClean="0"/>
              <a:t>．网上火车票购票系统</a:t>
            </a:r>
            <a:r>
              <a:rPr lang="en-US" altLang="zh-CN" sz="2800" dirty="0" smtClean="0"/>
              <a:t>	D</a:t>
            </a:r>
            <a:r>
              <a:rPr lang="zh-CN" altLang="zh-CN" sz="2800" dirty="0" smtClean="0"/>
              <a:t>．心理压力估测平台</a:t>
            </a:r>
          </a:p>
          <a:p>
            <a:r>
              <a:rPr lang="en-US" altLang="zh-CN" sz="2800" dirty="0" smtClean="0"/>
              <a:t>7</a:t>
            </a:r>
            <a:r>
              <a:rPr lang="zh-CN" altLang="zh-CN" sz="2800" dirty="0" smtClean="0"/>
              <a:t>．下列选项中，不属于管理信息系统的是</a:t>
            </a:r>
            <a:r>
              <a:rPr lang="en-US" altLang="zh-CN" sz="2800" dirty="0" smtClean="0"/>
              <a:t>(</a:t>
            </a:r>
            <a:r>
              <a:rPr lang="zh-CN" altLang="zh-CN" sz="2800" dirty="0" smtClean="0"/>
              <a:t>　　</a:t>
            </a:r>
            <a:r>
              <a:rPr lang="en-US" altLang="zh-CN" sz="2800" dirty="0" smtClean="0"/>
              <a:t>)</a:t>
            </a:r>
            <a:r>
              <a:rPr lang="zh-CN" altLang="zh-CN" sz="2800" dirty="0" smtClean="0"/>
              <a:t>。</a:t>
            </a:r>
          </a:p>
          <a:p>
            <a:r>
              <a:rPr lang="en-US" altLang="zh-CN" sz="2800" dirty="0" smtClean="0"/>
              <a:t>A</a:t>
            </a:r>
            <a:r>
              <a:rPr lang="zh-CN" altLang="zh-CN" sz="2800" dirty="0" smtClean="0"/>
              <a:t>．工资管理系统</a:t>
            </a:r>
            <a:r>
              <a:rPr lang="en-US" altLang="zh-CN" sz="2800" dirty="0" smtClean="0"/>
              <a:t>		B</a:t>
            </a:r>
            <a:r>
              <a:rPr lang="zh-CN" altLang="zh-CN" sz="2800" dirty="0" smtClean="0"/>
              <a:t>．校园一卡系统</a:t>
            </a:r>
          </a:p>
          <a:p>
            <a:r>
              <a:rPr lang="en-US" altLang="zh-CN" sz="2800" dirty="0" smtClean="0"/>
              <a:t>C</a:t>
            </a:r>
            <a:r>
              <a:rPr lang="zh-CN" altLang="zh-CN" sz="2800" dirty="0" smtClean="0"/>
              <a:t>．图书管理系统</a:t>
            </a:r>
            <a:r>
              <a:rPr lang="en-US" altLang="zh-CN" sz="2800" dirty="0" smtClean="0"/>
              <a:t>		D</a:t>
            </a:r>
            <a:r>
              <a:rPr lang="zh-CN" altLang="zh-CN" sz="2800" dirty="0" smtClean="0"/>
              <a:t>．京东网络购物系统</a:t>
            </a:r>
          </a:p>
          <a:p>
            <a:r>
              <a:rPr lang="en-US" altLang="zh-CN" sz="2800" dirty="0" smtClean="0"/>
              <a:t>8</a:t>
            </a:r>
            <a:r>
              <a:rPr lang="zh-CN" altLang="zh-CN" sz="2800" dirty="0" smtClean="0"/>
              <a:t>．计算机中的操作系统属于</a:t>
            </a:r>
            <a:r>
              <a:rPr lang="en-US" altLang="zh-CN" sz="2800" dirty="0" smtClean="0"/>
              <a:t>(</a:t>
            </a:r>
            <a:r>
              <a:rPr lang="zh-CN" altLang="zh-CN" sz="2800" dirty="0" smtClean="0"/>
              <a:t>　　</a:t>
            </a:r>
            <a:r>
              <a:rPr lang="en-US" altLang="zh-CN" sz="2800" dirty="0" smtClean="0"/>
              <a:t>)</a:t>
            </a:r>
            <a:r>
              <a:rPr lang="zh-CN" altLang="zh-CN" sz="2800" dirty="0" smtClean="0"/>
              <a:t>。</a:t>
            </a:r>
          </a:p>
          <a:p>
            <a:r>
              <a:rPr lang="en-US" altLang="zh-CN" sz="2800" dirty="0" smtClean="0"/>
              <a:t>A</a:t>
            </a:r>
            <a:r>
              <a:rPr lang="zh-CN" altLang="zh-CN" sz="2800" dirty="0" smtClean="0"/>
              <a:t>．应用软件</a:t>
            </a:r>
            <a:r>
              <a:rPr lang="en-US" altLang="zh-CN" sz="2800" dirty="0" smtClean="0"/>
              <a:t>	B</a:t>
            </a:r>
            <a:r>
              <a:rPr lang="zh-CN" altLang="zh-CN" sz="2800" dirty="0" smtClean="0"/>
              <a:t>．系统软件</a:t>
            </a:r>
            <a:r>
              <a:rPr lang="en-US" altLang="zh-CN" sz="2800" dirty="0" smtClean="0"/>
              <a:t>	C</a:t>
            </a:r>
            <a:r>
              <a:rPr lang="zh-CN" altLang="zh-CN" sz="2800" dirty="0" smtClean="0"/>
              <a:t>．图形软件</a:t>
            </a:r>
            <a:r>
              <a:rPr lang="en-US" altLang="zh-CN" sz="2800" dirty="0" smtClean="0"/>
              <a:t>	D</a:t>
            </a:r>
            <a:r>
              <a:rPr lang="zh-CN" altLang="zh-CN" sz="2800" dirty="0" smtClean="0"/>
              <a:t>．数据库软件</a:t>
            </a:r>
          </a:p>
          <a:p>
            <a:pPr indent="0"/>
            <a:endParaRPr lang="zh-CN" altLang="zh-CN" sz="2800" dirty="0"/>
          </a:p>
        </p:txBody>
      </p:sp>
      <p:sp>
        <p:nvSpPr>
          <p:cNvPr id="15" name="文本框 14"/>
          <p:cNvSpPr txBox="1"/>
          <p:nvPr/>
        </p:nvSpPr>
        <p:spPr>
          <a:xfrm>
            <a:off x="9721924" y="1886921"/>
            <a:ext cx="625475" cy="768350"/>
          </a:xfrm>
          <a:prstGeom prst="rect">
            <a:avLst/>
          </a:prstGeom>
          <a:noFill/>
        </p:spPr>
        <p:txBody>
          <a:bodyPr wrap="square" rtlCol="0">
            <a:spAutoFit/>
          </a:bodyPr>
          <a:lstStyle/>
          <a:p>
            <a:r>
              <a:rPr lang="en-US" altLang="zh-CN" sz="4400" b="1" dirty="0">
                <a:solidFill>
                  <a:srgbClr val="FF0000"/>
                </a:solidFill>
                <a:latin typeface="黑体" panose="02010609060101010101" pitchFamily="49" charset="-122"/>
                <a:ea typeface="黑体" panose="02010609060101010101" pitchFamily="49" charset="-122"/>
              </a:rPr>
              <a:t>B</a:t>
            </a:r>
          </a:p>
        </p:txBody>
      </p:sp>
      <p:sp>
        <p:nvSpPr>
          <p:cNvPr id="13" name="文本框 1"/>
          <p:cNvSpPr txBox="1"/>
          <p:nvPr/>
        </p:nvSpPr>
        <p:spPr>
          <a:xfrm>
            <a:off x="3965837" y="1064334"/>
            <a:ext cx="625475" cy="768350"/>
          </a:xfrm>
          <a:prstGeom prst="rect">
            <a:avLst/>
          </a:prstGeom>
          <a:noFill/>
        </p:spPr>
        <p:txBody>
          <a:bodyPr wrap="square" rtlCol="0">
            <a:spAutoFit/>
          </a:bodyPr>
          <a:lstStyle/>
          <a:p>
            <a:r>
              <a:rPr lang="en-US" altLang="zh-CN" sz="4400" b="1" dirty="0">
                <a:solidFill>
                  <a:srgbClr val="FF0000"/>
                </a:solidFill>
                <a:latin typeface="黑体" panose="02010609060101010101" pitchFamily="49" charset="-122"/>
                <a:ea typeface="黑体" panose="02010609060101010101" pitchFamily="49" charset="-122"/>
              </a:rPr>
              <a:t>A</a:t>
            </a:r>
          </a:p>
        </p:txBody>
      </p:sp>
      <p:sp>
        <p:nvSpPr>
          <p:cNvPr id="16" name="文本框 14"/>
          <p:cNvSpPr txBox="1"/>
          <p:nvPr/>
        </p:nvSpPr>
        <p:spPr>
          <a:xfrm>
            <a:off x="6119906" y="3125843"/>
            <a:ext cx="625475" cy="768350"/>
          </a:xfrm>
          <a:prstGeom prst="rect">
            <a:avLst/>
          </a:prstGeom>
          <a:noFill/>
        </p:spPr>
        <p:txBody>
          <a:bodyPr wrap="square" rtlCol="0">
            <a:spAutoFit/>
          </a:bodyPr>
          <a:lstStyle/>
          <a:p>
            <a:r>
              <a:rPr lang="en-US" altLang="zh-CN" sz="4400" b="1" dirty="0">
                <a:solidFill>
                  <a:srgbClr val="FF0000"/>
                </a:solidFill>
                <a:latin typeface="黑体" panose="02010609060101010101" pitchFamily="49" charset="-122"/>
                <a:ea typeface="黑体" panose="02010609060101010101" pitchFamily="49" charset="-122"/>
              </a:rPr>
              <a:t>C</a:t>
            </a:r>
          </a:p>
        </p:txBody>
      </p:sp>
      <p:sp>
        <p:nvSpPr>
          <p:cNvPr id="17" name="文本框 14"/>
          <p:cNvSpPr txBox="1"/>
          <p:nvPr/>
        </p:nvSpPr>
        <p:spPr>
          <a:xfrm>
            <a:off x="7357034" y="4470549"/>
            <a:ext cx="625475" cy="768350"/>
          </a:xfrm>
          <a:prstGeom prst="rect">
            <a:avLst/>
          </a:prstGeom>
          <a:noFill/>
        </p:spPr>
        <p:txBody>
          <a:bodyPr wrap="square" rtlCol="0">
            <a:spAutoFit/>
          </a:bodyPr>
          <a:lstStyle/>
          <a:p>
            <a:r>
              <a:rPr lang="en-US" altLang="zh-CN" sz="4400" b="1" dirty="0">
                <a:solidFill>
                  <a:srgbClr val="FF0000"/>
                </a:solidFill>
                <a:latin typeface="黑体" panose="02010609060101010101" pitchFamily="49" charset="-122"/>
                <a:ea typeface="黑体" panose="02010609060101010101" pitchFamily="49" charset="-122"/>
              </a:rPr>
              <a:t>D</a:t>
            </a:r>
          </a:p>
        </p:txBody>
      </p:sp>
      <p:sp>
        <p:nvSpPr>
          <p:cNvPr id="18" name="文本框 14"/>
          <p:cNvSpPr txBox="1"/>
          <p:nvPr/>
        </p:nvSpPr>
        <p:spPr>
          <a:xfrm>
            <a:off x="5291567" y="5739951"/>
            <a:ext cx="625475" cy="768350"/>
          </a:xfrm>
          <a:prstGeom prst="rect">
            <a:avLst/>
          </a:prstGeom>
          <a:noFill/>
        </p:spPr>
        <p:txBody>
          <a:bodyPr wrap="square" rtlCol="0">
            <a:spAutoFit/>
          </a:bodyPr>
          <a:lstStyle/>
          <a:p>
            <a:r>
              <a:rPr lang="en-US" altLang="zh-CN" sz="4400" b="1" dirty="0">
                <a:solidFill>
                  <a:srgbClr val="FF0000"/>
                </a:solidFill>
                <a:latin typeface="黑体" panose="02010609060101010101" pitchFamily="49" charset="-122"/>
                <a:ea typeface="黑体" panose="02010609060101010101" pitchFamily="49" charset="-122"/>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5" grpId="0"/>
      <p:bldP spid="13"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9" name="Freeform 27"/>
          <p:cNvSpPr>
            <a:spLocks noEditPoints="1"/>
          </p:cNvSpPr>
          <p:nvPr/>
        </p:nvSpPr>
        <p:spPr bwMode="auto">
          <a:xfrm>
            <a:off x="221908" y="148490"/>
            <a:ext cx="671513" cy="652463"/>
          </a:xfrm>
          <a:custGeom>
            <a:avLst/>
            <a:gdLst>
              <a:gd name="T0" fmla="*/ 300677 w 67"/>
              <a:gd name="T1" fmla="*/ 441667 h 65"/>
              <a:gd name="T2" fmla="*/ 180406 w 67"/>
              <a:gd name="T3" fmla="*/ 562122 h 65"/>
              <a:gd name="T4" fmla="*/ 140316 w 67"/>
              <a:gd name="T5" fmla="*/ 562122 h 65"/>
              <a:gd name="T6" fmla="*/ 140316 w 67"/>
              <a:gd name="T7" fmla="*/ 562122 h 65"/>
              <a:gd name="T8" fmla="*/ 130294 w 67"/>
              <a:gd name="T9" fmla="*/ 511933 h 65"/>
              <a:gd name="T10" fmla="*/ 260587 w 67"/>
              <a:gd name="T11" fmla="*/ 391478 h 65"/>
              <a:gd name="T12" fmla="*/ 220497 w 67"/>
              <a:gd name="T13" fmla="*/ 341288 h 65"/>
              <a:gd name="T14" fmla="*/ 90203 w 67"/>
              <a:gd name="T15" fmla="*/ 471781 h 65"/>
              <a:gd name="T16" fmla="*/ 60135 w 67"/>
              <a:gd name="T17" fmla="*/ 481819 h 65"/>
              <a:gd name="T18" fmla="*/ 80181 w 67"/>
              <a:gd name="T19" fmla="*/ 612311 h 65"/>
              <a:gd name="T20" fmla="*/ 80181 w 67"/>
              <a:gd name="T21" fmla="*/ 612311 h 65"/>
              <a:gd name="T22" fmla="*/ 210474 w 67"/>
              <a:gd name="T23" fmla="*/ 622349 h 65"/>
              <a:gd name="T24" fmla="*/ 220497 w 67"/>
              <a:gd name="T25" fmla="*/ 602274 h 65"/>
              <a:gd name="T26" fmla="*/ 340768 w 67"/>
              <a:gd name="T27" fmla="*/ 481819 h 65"/>
              <a:gd name="T28" fmla="*/ 300677 w 67"/>
              <a:gd name="T29" fmla="*/ 441667 h 65"/>
              <a:gd name="T30" fmla="*/ 280632 w 67"/>
              <a:gd name="T31" fmla="*/ 220834 h 65"/>
              <a:gd name="T32" fmla="*/ 581310 w 67"/>
              <a:gd name="T33" fmla="*/ 501895 h 65"/>
              <a:gd name="T34" fmla="*/ 581310 w 67"/>
              <a:gd name="T35" fmla="*/ 612311 h 65"/>
              <a:gd name="T36" fmla="*/ 581310 w 67"/>
              <a:gd name="T37" fmla="*/ 612311 h 65"/>
              <a:gd name="T38" fmla="*/ 481084 w 67"/>
              <a:gd name="T39" fmla="*/ 612311 h 65"/>
              <a:gd name="T40" fmla="*/ 210474 w 67"/>
              <a:gd name="T41" fmla="*/ 291099 h 65"/>
              <a:gd name="T42" fmla="*/ 110248 w 67"/>
              <a:gd name="T43" fmla="*/ 311175 h 65"/>
              <a:gd name="T44" fmla="*/ 0 w 67"/>
              <a:gd name="T45" fmla="*/ 160606 h 65"/>
              <a:gd name="T46" fmla="*/ 30068 w 67"/>
              <a:gd name="T47" fmla="*/ 130493 h 65"/>
              <a:gd name="T48" fmla="*/ 110248 w 67"/>
              <a:gd name="T49" fmla="*/ 210796 h 65"/>
              <a:gd name="T50" fmla="*/ 170384 w 67"/>
              <a:gd name="T51" fmla="*/ 180682 h 65"/>
              <a:gd name="T52" fmla="*/ 200452 w 67"/>
              <a:gd name="T53" fmla="*/ 120455 h 65"/>
              <a:gd name="T54" fmla="*/ 130294 w 67"/>
              <a:gd name="T55" fmla="*/ 30114 h 65"/>
              <a:gd name="T56" fmla="*/ 150339 w 67"/>
              <a:gd name="T57" fmla="*/ 0 h 65"/>
              <a:gd name="T58" fmla="*/ 300677 w 67"/>
              <a:gd name="T59" fmla="*/ 120455 h 65"/>
              <a:gd name="T60" fmla="*/ 280632 w 67"/>
              <a:gd name="T61" fmla="*/ 220834 h 65"/>
              <a:gd name="T62" fmla="*/ 601355 w 67"/>
              <a:gd name="T63" fmla="*/ 30114 h 65"/>
              <a:gd name="T64" fmla="*/ 511152 w 67"/>
              <a:gd name="T65" fmla="*/ 80303 h 65"/>
              <a:gd name="T66" fmla="*/ 521174 w 67"/>
              <a:gd name="T67" fmla="*/ 120455 h 65"/>
              <a:gd name="T68" fmla="*/ 380858 w 67"/>
              <a:gd name="T69" fmla="*/ 271023 h 65"/>
              <a:gd name="T70" fmla="*/ 420948 w 67"/>
              <a:gd name="T71" fmla="*/ 311175 h 65"/>
              <a:gd name="T72" fmla="*/ 571287 w 67"/>
              <a:gd name="T73" fmla="*/ 170644 h 65"/>
              <a:gd name="T74" fmla="*/ 611378 w 67"/>
              <a:gd name="T75" fmla="*/ 180682 h 65"/>
              <a:gd name="T76" fmla="*/ 671513 w 67"/>
              <a:gd name="T77" fmla="*/ 90341 h 65"/>
              <a:gd name="T78" fmla="*/ 631423 w 67"/>
              <a:gd name="T79" fmla="*/ 60227 h 65"/>
              <a:gd name="T80" fmla="*/ 601355 w 67"/>
              <a:gd name="T81" fmla="*/ 30114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
              <a:gd name="T124" fmla="*/ 0 h 65"/>
              <a:gd name="T125" fmla="*/ 67 w 67"/>
              <a:gd name="T126" fmla="*/ 65 h 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 h="65">
                <a:moveTo>
                  <a:pt x="30" y="44"/>
                </a:moveTo>
                <a:cubicBezTo>
                  <a:pt x="18" y="56"/>
                  <a:pt x="18" y="56"/>
                  <a:pt x="18" y="56"/>
                </a:cubicBezTo>
                <a:cubicBezTo>
                  <a:pt x="17" y="57"/>
                  <a:pt x="15" y="57"/>
                  <a:pt x="14" y="56"/>
                </a:cubicBezTo>
                <a:cubicBezTo>
                  <a:pt x="14" y="56"/>
                  <a:pt x="14" y="56"/>
                  <a:pt x="14" y="56"/>
                </a:cubicBezTo>
                <a:cubicBezTo>
                  <a:pt x="12" y="54"/>
                  <a:pt x="12" y="52"/>
                  <a:pt x="13" y="51"/>
                </a:cubicBezTo>
                <a:cubicBezTo>
                  <a:pt x="26" y="39"/>
                  <a:pt x="26" y="39"/>
                  <a:pt x="26" y="39"/>
                </a:cubicBezTo>
                <a:cubicBezTo>
                  <a:pt x="22" y="34"/>
                  <a:pt x="22" y="34"/>
                  <a:pt x="22" y="34"/>
                </a:cubicBezTo>
                <a:cubicBezTo>
                  <a:pt x="9" y="47"/>
                  <a:pt x="9" y="47"/>
                  <a:pt x="9" y="47"/>
                </a:cubicBezTo>
                <a:cubicBezTo>
                  <a:pt x="8" y="48"/>
                  <a:pt x="7" y="48"/>
                  <a:pt x="6" y="48"/>
                </a:cubicBezTo>
                <a:cubicBezTo>
                  <a:pt x="3" y="51"/>
                  <a:pt x="4" y="57"/>
                  <a:pt x="8" y="61"/>
                </a:cubicBezTo>
                <a:cubicBezTo>
                  <a:pt x="8" y="61"/>
                  <a:pt x="8" y="61"/>
                  <a:pt x="8" y="61"/>
                </a:cubicBezTo>
                <a:cubicBezTo>
                  <a:pt x="12" y="65"/>
                  <a:pt x="18" y="65"/>
                  <a:pt x="21" y="62"/>
                </a:cubicBezTo>
                <a:cubicBezTo>
                  <a:pt x="21" y="61"/>
                  <a:pt x="21" y="60"/>
                  <a:pt x="22" y="60"/>
                </a:cubicBezTo>
                <a:cubicBezTo>
                  <a:pt x="34" y="48"/>
                  <a:pt x="34" y="48"/>
                  <a:pt x="34" y="48"/>
                </a:cubicBezTo>
                <a:cubicBezTo>
                  <a:pt x="30" y="44"/>
                  <a:pt x="30" y="44"/>
                  <a:pt x="30" y="44"/>
                </a:cubicBezTo>
                <a:close/>
                <a:moveTo>
                  <a:pt x="28" y="22"/>
                </a:moveTo>
                <a:cubicBezTo>
                  <a:pt x="58" y="50"/>
                  <a:pt x="58" y="50"/>
                  <a:pt x="58" y="50"/>
                </a:cubicBezTo>
                <a:cubicBezTo>
                  <a:pt x="61" y="53"/>
                  <a:pt x="61" y="58"/>
                  <a:pt x="58" y="61"/>
                </a:cubicBezTo>
                <a:cubicBezTo>
                  <a:pt x="58" y="61"/>
                  <a:pt x="58" y="61"/>
                  <a:pt x="58" y="61"/>
                </a:cubicBezTo>
                <a:cubicBezTo>
                  <a:pt x="56" y="63"/>
                  <a:pt x="51" y="64"/>
                  <a:pt x="48" y="61"/>
                </a:cubicBezTo>
                <a:cubicBezTo>
                  <a:pt x="21" y="29"/>
                  <a:pt x="21" y="29"/>
                  <a:pt x="21" y="29"/>
                </a:cubicBezTo>
                <a:cubicBezTo>
                  <a:pt x="18" y="31"/>
                  <a:pt x="15" y="32"/>
                  <a:pt x="11" y="31"/>
                </a:cubicBezTo>
                <a:cubicBezTo>
                  <a:pt x="0" y="16"/>
                  <a:pt x="0" y="16"/>
                  <a:pt x="0" y="16"/>
                </a:cubicBezTo>
                <a:cubicBezTo>
                  <a:pt x="3" y="13"/>
                  <a:pt x="3" y="13"/>
                  <a:pt x="3" y="13"/>
                </a:cubicBezTo>
                <a:cubicBezTo>
                  <a:pt x="11" y="21"/>
                  <a:pt x="11" y="21"/>
                  <a:pt x="11" y="21"/>
                </a:cubicBezTo>
                <a:cubicBezTo>
                  <a:pt x="17" y="18"/>
                  <a:pt x="17" y="18"/>
                  <a:pt x="17" y="18"/>
                </a:cubicBezTo>
                <a:cubicBezTo>
                  <a:pt x="20" y="12"/>
                  <a:pt x="20" y="12"/>
                  <a:pt x="20" y="12"/>
                </a:cubicBezTo>
                <a:cubicBezTo>
                  <a:pt x="13" y="3"/>
                  <a:pt x="13" y="3"/>
                  <a:pt x="13" y="3"/>
                </a:cubicBezTo>
                <a:cubicBezTo>
                  <a:pt x="15" y="0"/>
                  <a:pt x="15" y="0"/>
                  <a:pt x="15" y="0"/>
                </a:cubicBezTo>
                <a:cubicBezTo>
                  <a:pt x="30" y="12"/>
                  <a:pt x="30" y="12"/>
                  <a:pt x="30" y="12"/>
                </a:cubicBezTo>
                <a:cubicBezTo>
                  <a:pt x="31" y="16"/>
                  <a:pt x="30" y="19"/>
                  <a:pt x="28" y="22"/>
                </a:cubicBezTo>
                <a:close/>
                <a:moveTo>
                  <a:pt x="60" y="3"/>
                </a:moveTo>
                <a:cubicBezTo>
                  <a:pt x="51" y="8"/>
                  <a:pt x="51" y="8"/>
                  <a:pt x="51" y="8"/>
                </a:cubicBezTo>
                <a:cubicBezTo>
                  <a:pt x="52" y="12"/>
                  <a:pt x="52" y="12"/>
                  <a:pt x="52" y="12"/>
                </a:cubicBezTo>
                <a:cubicBezTo>
                  <a:pt x="38" y="27"/>
                  <a:pt x="38" y="27"/>
                  <a:pt x="38" y="27"/>
                </a:cubicBezTo>
                <a:cubicBezTo>
                  <a:pt x="42" y="31"/>
                  <a:pt x="42" y="31"/>
                  <a:pt x="42" y="31"/>
                </a:cubicBezTo>
                <a:cubicBezTo>
                  <a:pt x="57" y="17"/>
                  <a:pt x="57" y="17"/>
                  <a:pt x="57" y="17"/>
                </a:cubicBezTo>
                <a:cubicBezTo>
                  <a:pt x="61" y="18"/>
                  <a:pt x="61" y="18"/>
                  <a:pt x="61" y="18"/>
                </a:cubicBezTo>
                <a:cubicBezTo>
                  <a:pt x="67" y="9"/>
                  <a:pt x="67" y="9"/>
                  <a:pt x="67" y="9"/>
                </a:cubicBezTo>
                <a:cubicBezTo>
                  <a:pt x="63" y="6"/>
                  <a:pt x="63" y="6"/>
                  <a:pt x="63" y="6"/>
                </a:cubicBezTo>
                <a:lnTo>
                  <a:pt x="60" y="3"/>
                </a:lnTo>
                <a:close/>
              </a:path>
            </a:pathLst>
          </a:custGeom>
          <a:solidFill>
            <a:schemeClr val="accent4"/>
          </a:solidFill>
          <a:ln>
            <a:noFill/>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 name="文本框 3"/>
          <p:cNvSpPr txBox="1"/>
          <p:nvPr/>
        </p:nvSpPr>
        <p:spPr>
          <a:xfrm>
            <a:off x="460859" y="53786"/>
            <a:ext cx="11377295" cy="7417415"/>
          </a:xfrm>
          <a:prstGeom prst="rect">
            <a:avLst/>
          </a:prstGeom>
          <a:noFill/>
          <a:ln w="9525">
            <a:noFill/>
          </a:ln>
        </p:spPr>
        <p:txBody>
          <a:bodyPr wrap="square">
            <a:spAutoFit/>
          </a:bodyPr>
          <a:lstStyle/>
          <a:p>
            <a:r>
              <a:rPr lang="en-US" sz="2000" dirty="0" smtClean="0"/>
              <a:t>(1)</a:t>
            </a:r>
            <a:r>
              <a:rPr lang="zh-CN" altLang="en-US" sz="2000" dirty="0" smtClean="0"/>
              <a:t>事务处理系统针对具体事务。其目的是及时正确地处理事务信息，同时为其他类型的信息系统积累事务信息，提供事务细节的报告、报表，提高事务处理的效率。事务处理系统的关键在于事务信息处理的实时性，通常采用条码阅读器等先进的数据录入工具，并要求事务人员的熟练操作。银行柜台的储蓄系统、零售商店的结算系统、生产日统计系统都属于事务处理系统。</a:t>
            </a:r>
            <a:endParaRPr lang="en-US" altLang="zh-CN" sz="2000" dirty="0" smtClean="0"/>
          </a:p>
          <a:p>
            <a:endParaRPr lang="en-US" altLang="zh-CN" sz="2000" dirty="0" smtClean="0"/>
          </a:p>
          <a:p>
            <a:r>
              <a:rPr lang="en-US" sz="2000" dirty="0" smtClean="0"/>
              <a:t>(2)</a:t>
            </a:r>
            <a:r>
              <a:rPr lang="zh-CN" altLang="en-US" sz="2000" dirty="0" smtClean="0"/>
              <a:t>管理信息系统处理的是综合事务数据，为决策者提供常规化报表和报告，提高结构化决策的效率。在组织中有许多决策任务需要经常进行的，人们对这些决策已经通过实践或理论研究形成了精确的规律性认识，如企业的成本核算、库存控制等等。这种决策称之为结构化决策。结构化决策经常要面对大量的数据，或进行烦琐的计算。通过管理信息系统的支持，可以将结构化决策所需要的信息处理变得迅速、及时，从而提高其效率。管理信息系统的数据往往源于事务处理系统，并将数据保存在中央数据库中，能够利用预置的简单模型对信息进行加工处理，提供反映组织当前状态、阶段发展轨迹和意外事件的报告。</a:t>
            </a:r>
            <a:endParaRPr lang="en-US" altLang="zh-CN" sz="2000" dirty="0" smtClean="0"/>
          </a:p>
          <a:p>
            <a:endParaRPr lang="zh-CN" altLang="en-US" sz="2000" dirty="0" smtClean="0"/>
          </a:p>
          <a:p>
            <a:r>
              <a:rPr lang="en-US" sz="2000" dirty="0" smtClean="0"/>
              <a:t>(3)</a:t>
            </a:r>
            <a:r>
              <a:rPr lang="zh-CN" altLang="en-US" sz="2000" dirty="0" smtClean="0"/>
              <a:t>决策支持系统的目的在于支持半结构化的决策，为决策提供有效的信息。对其规律性认识不完全的决策称为半结构化决策。决策支持系统要面对多种结构、多种类型的数据源。有些数据来源于各类管理信息系统的数据库，有些信息来源于临时收集，因此决策支持系统需要强有力的数据管理能力。决策支持系统需要模型管理的能力，因为决策支持系统所使用的模型非常复杂，并需要针对具体决策问题对模型进行临时的剪辑、连接和修改。由于半结构化决策无法完全规律化，需要人的参与和判断，所以决策支持系统要求灵活的人机交互能力和模拟分析的能力。</a:t>
            </a:r>
            <a:endParaRPr lang="en-US" altLang="zh-CN" sz="2000" dirty="0" smtClean="0"/>
          </a:p>
          <a:p>
            <a:endParaRPr lang="en-US" altLang="zh-CN" sz="2000" dirty="0" smtClean="0"/>
          </a:p>
          <a:p>
            <a:r>
              <a:rPr lang="en-US" altLang="en-US" sz="2000" dirty="0" smtClean="0"/>
              <a:t>(4)</a:t>
            </a:r>
            <a:r>
              <a:rPr lang="zh-CN" altLang="en-US" sz="2000" dirty="0" smtClean="0"/>
              <a:t> 专家系统是一种在特定领域内具有专家水平解决问题能力的程序系统。专家系统的基本结构大部分为知识库和推理机。例如：植物识别系统。</a:t>
            </a:r>
          </a:p>
          <a:p>
            <a:endParaRPr lang="zh-CN" altLang="zh-CN"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11211583" y="3990630"/>
            <a:ext cx="420030" cy="1117945"/>
            <a:chOff x="11110913" y="3722688"/>
            <a:chExt cx="520700" cy="1385887"/>
          </a:xfrm>
        </p:grpSpPr>
        <p:sp>
          <p:nvSpPr>
            <p:cNvPr id="8" name="Freeform 6"/>
            <p:cNvSpPr/>
            <p:nvPr/>
          </p:nvSpPr>
          <p:spPr bwMode="auto">
            <a:xfrm>
              <a:off x="11110913" y="3722688"/>
              <a:ext cx="520700" cy="1112837"/>
            </a:xfrm>
            <a:custGeom>
              <a:avLst/>
              <a:gdLst>
                <a:gd name="T0" fmla="*/ 29 w 269"/>
                <a:gd name="T1" fmla="*/ 355 h 574"/>
                <a:gd name="T2" fmla="*/ 29 w 269"/>
                <a:gd name="T3" fmla="*/ 355 h 574"/>
                <a:gd name="T4" fmla="*/ 38 w 269"/>
                <a:gd name="T5" fmla="*/ 289 h 574"/>
                <a:gd name="T6" fmla="*/ 38 w 269"/>
                <a:gd name="T7" fmla="*/ 289 h 574"/>
                <a:gd name="T8" fmla="*/ 37 w 269"/>
                <a:gd name="T9" fmla="*/ 286 h 574"/>
                <a:gd name="T10" fmla="*/ 37 w 269"/>
                <a:gd name="T11" fmla="*/ 286 h 574"/>
                <a:gd name="T12" fmla="*/ 25 w 269"/>
                <a:gd name="T13" fmla="*/ 237 h 574"/>
                <a:gd name="T14" fmla="*/ 57 w 269"/>
                <a:gd name="T15" fmla="*/ 159 h 574"/>
                <a:gd name="T16" fmla="*/ 61 w 269"/>
                <a:gd name="T17" fmla="*/ 103 h 574"/>
                <a:gd name="T18" fmla="*/ 62 w 269"/>
                <a:gd name="T19" fmla="*/ 103 h 574"/>
                <a:gd name="T20" fmla="*/ 57 w 269"/>
                <a:gd name="T21" fmla="*/ 77 h 574"/>
                <a:gd name="T22" fmla="*/ 134 w 269"/>
                <a:gd name="T23" fmla="*/ 0 h 574"/>
                <a:gd name="T24" fmla="*/ 212 w 269"/>
                <a:gd name="T25" fmla="*/ 77 h 574"/>
                <a:gd name="T26" fmla="*/ 207 w 269"/>
                <a:gd name="T27" fmla="*/ 103 h 574"/>
                <a:gd name="T28" fmla="*/ 207 w 269"/>
                <a:gd name="T29" fmla="*/ 103 h 574"/>
                <a:gd name="T30" fmla="*/ 212 w 269"/>
                <a:gd name="T31" fmla="*/ 159 h 574"/>
                <a:gd name="T32" fmla="*/ 244 w 269"/>
                <a:gd name="T33" fmla="*/ 237 h 574"/>
                <a:gd name="T34" fmla="*/ 232 w 269"/>
                <a:gd name="T35" fmla="*/ 286 h 574"/>
                <a:gd name="T36" fmla="*/ 232 w 269"/>
                <a:gd name="T37" fmla="*/ 286 h 574"/>
                <a:gd name="T38" fmla="*/ 232 w 269"/>
                <a:gd name="T39" fmla="*/ 286 h 574"/>
                <a:gd name="T40" fmla="*/ 230 w 269"/>
                <a:gd name="T41" fmla="*/ 290 h 574"/>
                <a:gd name="T42" fmla="*/ 237 w 269"/>
                <a:gd name="T43" fmla="*/ 352 h 574"/>
                <a:gd name="T44" fmla="*/ 239 w 269"/>
                <a:gd name="T45" fmla="*/ 354 h 574"/>
                <a:gd name="T46" fmla="*/ 239 w 269"/>
                <a:gd name="T47" fmla="*/ 355 h 574"/>
                <a:gd name="T48" fmla="*/ 239 w 269"/>
                <a:gd name="T49" fmla="*/ 355 h 574"/>
                <a:gd name="T50" fmla="*/ 269 w 269"/>
                <a:gd name="T51" fmla="*/ 439 h 574"/>
                <a:gd name="T52" fmla="*/ 134 w 269"/>
                <a:gd name="T53" fmla="*/ 574 h 574"/>
                <a:gd name="T54" fmla="*/ 0 w 269"/>
                <a:gd name="T55" fmla="*/ 439 h 574"/>
                <a:gd name="T56" fmla="*/ 29 w 269"/>
                <a:gd name="T57" fmla="*/ 35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9" h="574">
                  <a:moveTo>
                    <a:pt x="29" y="355"/>
                  </a:moveTo>
                  <a:cubicBezTo>
                    <a:pt x="29" y="355"/>
                    <a:pt x="29" y="355"/>
                    <a:pt x="29" y="355"/>
                  </a:cubicBezTo>
                  <a:cubicBezTo>
                    <a:pt x="55" y="328"/>
                    <a:pt x="43" y="298"/>
                    <a:pt x="38" y="289"/>
                  </a:cubicBezTo>
                  <a:cubicBezTo>
                    <a:pt x="38" y="289"/>
                    <a:pt x="38" y="289"/>
                    <a:pt x="38" y="289"/>
                  </a:cubicBezTo>
                  <a:cubicBezTo>
                    <a:pt x="37" y="287"/>
                    <a:pt x="37" y="286"/>
                    <a:pt x="37" y="286"/>
                  </a:cubicBezTo>
                  <a:cubicBezTo>
                    <a:pt x="37" y="286"/>
                    <a:pt x="37" y="286"/>
                    <a:pt x="37" y="286"/>
                  </a:cubicBezTo>
                  <a:cubicBezTo>
                    <a:pt x="29" y="271"/>
                    <a:pt x="25" y="254"/>
                    <a:pt x="25" y="237"/>
                  </a:cubicBezTo>
                  <a:cubicBezTo>
                    <a:pt x="25" y="206"/>
                    <a:pt x="37" y="179"/>
                    <a:pt x="57" y="159"/>
                  </a:cubicBezTo>
                  <a:cubicBezTo>
                    <a:pt x="75" y="135"/>
                    <a:pt x="61" y="103"/>
                    <a:pt x="61" y="103"/>
                  </a:cubicBezTo>
                  <a:cubicBezTo>
                    <a:pt x="62" y="103"/>
                    <a:pt x="62" y="103"/>
                    <a:pt x="62" y="103"/>
                  </a:cubicBezTo>
                  <a:cubicBezTo>
                    <a:pt x="59" y="95"/>
                    <a:pt x="57" y="86"/>
                    <a:pt x="57" y="77"/>
                  </a:cubicBezTo>
                  <a:cubicBezTo>
                    <a:pt x="57" y="35"/>
                    <a:pt x="92" y="0"/>
                    <a:pt x="134" y="0"/>
                  </a:cubicBezTo>
                  <a:cubicBezTo>
                    <a:pt x="177" y="0"/>
                    <a:pt x="212" y="35"/>
                    <a:pt x="212" y="77"/>
                  </a:cubicBezTo>
                  <a:cubicBezTo>
                    <a:pt x="212" y="86"/>
                    <a:pt x="210" y="95"/>
                    <a:pt x="207" y="103"/>
                  </a:cubicBezTo>
                  <a:cubicBezTo>
                    <a:pt x="207" y="103"/>
                    <a:pt x="207" y="103"/>
                    <a:pt x="207" y="103"/>
                  </a:cubicBezTo>
                  <a:cubicBezTo>
                    <a:pt x="207" y="103"/>
                    <a:pt x="194" y="135"/>
                    <a:pt x="212" y="159"/>
                  </a:cubicBezTo>
                  <a:cubicBezTo>
                    <a:pt x="231" y="179"/>
                    <a:pt x="244" y="206"/>
                    <a:pt x="244" y="237"/>
                  </a:cubicBezTo>
                  <a:cubicBezTo>
                    <a:pt x="244" y="254"/>
                    <a:pt x="239" y="271"/>
                    <a:pt x="232" y="286"/>
                  </a:cubicBezTo>
                  <a:cubicBezTo>
                    <a:pt x="232" y="286"/>
                    <a:pt x="232" y="286"/>
                    <a:pt x="232" y="286"/>
                  </a:cubicBezTo>
                  <a:cubicBezTo>
                    <a:pt x="232" y="286"/>
                    <a:pt x="232" y="286"/>
                    <a:pt x="232" y="286"/>
                  </a:cubicBezTo>
                  <a:cubicBezTo>
                    <a:pt x="231" y="288"/>
                    <a:pt x="230" y="289"/>
                    <a:pt x="230" y="290"/>
                  </a:cubicBezTo>
                  <a:cubicBezTo>
                    <a:pt x="225" y="300"/>
                    <a:pt x="216" y="327"/>
                    <a:pt x="237" y="352"/>
                  </a:cubicBezTo>
                  <a:cubicBezTo>
                    <a:pt x="238" y="353"/>
                    <a:pt x="238" y="353"/>
                    <a:pt x="239" y="354"/>
                  </a:cubicBezTo>
                  <a:cubicBezTo>
                    <a:pt x="239" y="354"/>
                    <a:pt x="239" y="355"/>
                    <a:pt x="239" y="355"/>
                  </a:cubicBezTo>
                  <a:cubicBezTo>
                    <a:pt x="239" y="355"/>
                    <a:pt x="239" y="355"/>
                    <a:pt x="239" y="355"/>
                  </a:cubicBezTo>
                  <a:cubicBezTo>
                    <a:pt x="258" y="378"/>
                    <a:pt x="269" y="407"/>
                    <a:pt x="269" y="439"/>
                  </a:cubicBezTo>
                  <a:cubicBezTo>
                    <a:pt x="269" y="513"/>
                    <a:pt x="209" y="574"/>
                    <a:pt x="134" y="574"/>
                  </a:cubicBezTo>
                  <a:cubicBezTo>
                    <a:pt x="60" y="574"/>
                    <a:pt x="0" y="513"/>
                    <a:pt x="0" y="439"/>
                  </a:cubicBezTo>
                  <a:cubicBezTo>
                    <a:pt x="0" y="407"/>
                    <a:pt x="11" y="378"/>
                    <a:pt x="29" y="355"/>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11276013" y="4017963"/>
              <a:ext cx="192087" cy="1079500"/>
            </a:xfrm>
            <a:custGeom>
              <a:avLst/>
              <a:gdLst>
                <a:gd name="T0" fmla="*/ 10 w 99"/>
                <a:gd name="T1" fmla="*/ 261 h 557"/>
                <a:gd name="T2" fmla="*/ 43 w 99"/>
                <a:gd name="T3" fmla="*/ 294 h 557"/>
                <a:gd name="T4" fmla="*/ 43 w 99"/>
                <a:gd name="T5" fmla="*/ 179 h 557"/>
                <a:gd name="T6" fmla="*/ 2 w 99"/>
                <a:gd name="T7" fmla="*/ 139 h 557"/>
                <a:gd name="T8" fmla="*/ 2 w 99"/>
                <a:gd name="T9" fmla="*/ 131 h 557"/>
                <a:gd name="T10" fmla="*/ 10 w 99"/>
                <a:gd name="T11" fmla="*/ 131 h 557"/>
                <a:gd name="T12" fmla="*/ 43 w 99"/>
                <a:gd name="T13" fmla="*/ 164 h 557"/>
                <a:gd name="T14" fmla="*/ 43 w 99"/>
                <a:gd name="T15" fmla="*/ 6 h 557"/>
                <a:gd name="T16" fmla="*/ 48 w 99"/>
                <a:gd name="T17" fmla="*/ 0 h 557"/>
                <a:gd name="T18" fmla="*/ 53 w 99"/>
                <a:gd name="T19" fmla="*/ 6 h 557"/>
                <a:gd name="T20" fmla="*/ 53 w 99"/>
                <a:gd name="T21" fmla="*/ 101 h 557"/>
                <a:gd name="T22" fmla="*/ 86 w 99"/>
                <a:gd name="T23" fmla="*/ 69 h 557"/>
                <a:gd name="T24" fmla="*/ 93 w 99"/>
                <a:gd name="T25" fmla="*/ 69 h 557"/>
                <a:gd name="T26" fmla="*/ 93 w 99"/>
                <a:gd name="T27" fmla="*/ 77 h 557"/>
                <a:gd name="T28" fmla="*/ 53 w 99"/>
                <a:gd name="T29" fmla="*/ 116 h 557"/>
                <a:gd name="T30" fmla="*/ 53 w 99"/>
                <a:gd name="T31" fmla="*/ 231 h 557"/>
                <a:gd name="T32" fmla="*/ 89 w 99"/>
                <a:gd name="T33" fmla="*/ 195 h 557"/>
                <a:gd name="T34" fmla="*/ 96 w 99"/>
                <a:gd name="T35" fmla="*/ 195 h 557"/>
                <a:gd name="T36" fmla="*/ 97 w 99"/>
                <a:gd name="T37" fmla="*/ 203 h 557"/>
                <a:gd name="T38" fmla="*/ 53 w 99"/>
                <a:gd name="T39" fmla="*/ 246 h 557"/>
                <a:gd name="T40" fmla="*/ 53 w 99"/>
                <a:gd name="T41" fmla="*/ 552 h 557"/>
                <a:gd name="T42" fmla="*/ 48 w 99"/>
                <a:gd name="T43" fmla="*/ 557 h 557"/>
                <a:gd name="T44" fmla="*/ 43 w 99"/>
                <a:gd name="T45" fmla="*/ 552 h 557"/>
                <a:gd name="T46" fmla="*/ 43 w 99"/>
                <a:gd name="T47" fmla="*/ 309 h 557"/>
                <a:gd name="T48" fmla="*/ 2 w 99"/>
                <a:gd name="T49" fmla="*/ 269 h 557"/>
                <a:gd name="T50" fmla="*/ 2 w 99"/>
                <a:gd name="T51" fmla="*/ 261 h 557"/>
                <a:gd name="T52" fmla="*/ 10 w 99"/>
                <a:gd name="T53" fmla="*/ 26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557">
                  <a:moveTo>
                    <a:pt x="10" y="261"/>
                  </a:moveTo>
                  <a:cubicBezTo>
                    <a:pt x="43" y="294"/>
                    <a:pt x="43" y="294"/>
                    <a:pt x="43" y="294"/>
                  </a:cubicBezTo>
                  <a:cubicBezTo>
                    <a:pt x="43" y="179"/>
                    <a:pt x="43" y="179"/>
                    <a:pt x="43" y="179"/>
                  </a:cubicBezTo>
                  <a:cubicBezTo>
                    <a:pt x="2" y="139"/>
                    <a:pt x="2" y="139"/>
                    <a:pt x="2" y="139"/>
                  </a:cubicBezTo>
                  <a:cubicBezTo>
                    <a:pt x="0" y="137"/>
                    <a:pt x="0" y="133"/>
                    <a:pt x="2" y="131"/>
                  </a:cubicBezTo>
                  <a:cubicBezTo>
                    <a:pt x="4" y="129"/>
                    <a:pt x="8" y="129"/>
                    <a:pt x="10" y="131"/>
                  </a:cubicBezTo>
                  <a:cubicBezTo>
                    <a:pt x="43" y="164"/>
                    <a:pt x="43" y="164"/>
                    <a:pt x="43" y="164"/>
                  </a:cubicBezTo>
                  <a:cubicBezTo>
                    <a:pt x="43" y="6"/>
                    <a:pt x="43" y="6"/>
                    <a:pt x="43" y="6"/>
                  </a:cubicBezTo>
                  <a:cubicBezTo>
                    <a:pt x="43" y="3"/>
                    <a:pt x="45" y="0"/>
                    <a:pt x="48" y="0"/>
                  </a:cubicBezTo>
                  <a:cubicBezTo>
                    <a:pt x="51" y="0"/>
                    <a:pt x="53" y="3"/>
                    <a:pt x="53" y="6"/>
                  </a:cubicBezTo>
                  <a:cubicBezTo>
                    <a:pt x="53" y="101"/>
                    <a:pt x="53" y="101"/>
                    <a:pt x="53" y="101"/>
                  </a:cubicBezTo>
                  <a:cubicBezTo>
                    <a:pt x="86" y="69"/>
                    <a:pt x="86" y="69"/>
                    <a:pt x="86" y="69"/>
                  </a:cubicBezTo>
                  <a:cubicBezTo>
                    <a:pt x="88" y="67"/>
                    <a:pt x="91" y="67"/>
                    <a:pt x="93" y="69"/>
                  </a:cubicBezTo>
                  <a:cubicBezTo>
                    <a:pt x="95" y="71"/>
                    <a:pt x="95" y="75"/>
                    <a:pt x="93" y="77"/>
                  </a:cubicBezTo>
                  <a:cubicBezTo>
                    <a:pt x="53" y="116"/>
                    <a:pt x="53" y="116"/>
                    <a:pt x="53" y="116"/>
                  </a:cubicBezTo>
                  <a:cubicBezTo>
                    <a:pt x="53" y="231"/>
                    <a:pt x="53" y="231"/>
                    <a:pt x="53" y="231"/>
                  </a:cubicBezTo>
                  <a:cubicBezTo>
                    <a:pt x="89" y="195"/>
                    <a:pt x="89" y="195"/>
                    <a:pt x="89" y="195"/>
                  </a:cubicBezTo>
                  <a:cubicBezTo>
                    <a:pt x="91" y="193"/>
                    <a:pt x="94" y="193"/>
                    <a:pt x="96" y="195"/>
                  </a:cubicBezTo>
                  <a:cubicBezTo>
                    <a:pt x="99" y="198"/>
                    <a:pt x="99" y="201"/>
                    <a:pt x="97" y="203"/>
                  </a:cubicBezTo>
                  <a:cubicBezTo>
                    <a:pt x="53" y="246"/>
                    <a:pt x="53" y="246"/>
                    <a:pt x="53" y="246"/>
                  </a:cubicBezTo>
                  <a:cubicBezTo>
                    <a:pt x="53" y="552"/>
                    <a:pt x="53" y="552"/>
                    <a:pt x="53" y="552"/>
                  </a:cubicBezTo>
                  <a:cubicBezTo>
                    <a:pt x="53" y="555"/>
                    <a:pt x="51" y="557"/>
                    <a:pt x="48" y="557"/>
                  </a:cubicBezTo>
                  <a:cubicBezTo>
                    <a:pt x="45" y="557"/>
                    <a:pt x="43" y="555"/>
                    <a:pt x="43" y="552"/>
                  </a:cubicBezTo>
                  <a:cubicBezTo>
                    <a:pt x="43" y="309"/>
                    <a:pt x="43" y="309"/>
                    <a:pt x="43" y="309"/>
                  </a:cubicBezTo>
                  <a:cubicBezTo>
                    <a:pt x="2" y="269"/>
                    <a:pt x="2" y="269"/>
                    <a:pt x="2" y="269"/>
                  </a:cubicBezTo>
                  <a:cubicBezTo>
                    <a:pt x="0" y="266"/>
                    <a:pt x="0" y="263"/>
                    <a:pt x="2" y="261"/>
                  </a:cubicBezTo>
                  <a:cubicBezTo>
                    <a:pt x="4" y="259"/>
                    <a:pt x="8" y="259"/>
                    <a:pt x="10" y="261"/>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1142663" y="5089525"/>
              <a:ext cx="350837" cy="19050"/>
            </a:xfrm>
            <a:custGeom>
              <a:avLst/>
              <a:gdLst>
                <a:gd name="T0" fmla="*/ 176 w 181"/>
                <a:gd name="T1" fmla="*/ 10 h 10"/>
                <a:gd name="T2" fmla="*/ 5 w 181"/>
                <a:gd name="T3" fmla="*/ 10 h 10"/>
                <a:gd name="T4" fmla="*/ 0 w 181"/>
                <a:gd name="T5" fmla="*/ 5 h 10"/>
                <a:gd name="T6" fmla="*/ 5 w 181"/>
                <a:gd name="T7" fmla="*/ 0 h 10"/>
                <a:gd name="T8" fmla="*/ 176 w 181"/>
                <a:gd name="T9" fmla="*/ 0 h 10"/>
                <a:gd name="T10" fmla="*/ 181 w 181"/>
                <a:gd name="T11" fmla="*/ 5 h 10"/>
                <a:gd name="T12" fmla="*/ 176 w 18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81" h="10">
                  <a:moveTo>
                    <a:pt x="176" y="10"/>
                  </a:moveTo>
                  <a:cubicBezTo>
                    <a:pt x="5" y="10"/>
                    <a:pt x="5" y="10"/>
                    <a:pt x="5" y="10"/>
                  </a:cubicBezTo>
                  <a:cubicBezTo>
                    <a:pt x="2" y="10"/>
                    <a:pt x="0" y="8"/>
                    <a:pt x="0" y="5"/>
                  </a:cubicBezTo>
                  <a:cubicBezTo>
                    <a:pt x="0" y="3"/>
                    <a:pt x="2" y="0"/>
                    <a:pt x="5" y="0"/>
                  </a:cubicBezTo>
                  <a:cubicBezTo>
                    <a:pt x="176" y="0"/>
                    <a:pt x="176" y="0"/>
                    <a:pt x="176" y="0"/>
                  </a:cubicBezTo>
                  <a:cubicBezTo>
                    <a:pt x="179" y="0"/>
                    <a:pt x="181" y="3"/>
                    <a:pt x="181" y="5"/>
                  </a:cubicBezTo>
                  <a:cubicBezTo>
                    <a:pt x="181" y="8"/>
                    <a:pt x="179" y="10"/>
                    <a:pt x="176" y="10"/>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Freeform 9"/>
          <p:cNvSpPr/>
          <p:nvPr/>
        </p:nvSpPr>
        <p:spPr bwMode="auto">
          <a:xfrm>
            <a:off x="9271001" y="5593620"/>
            <a:ext cx="2671243" cy="45719"/>
          </a:xfrm>
          <a:custGeom>
            <a:avLst/>
            <a:gdLst>
              <a:gd name="T0" fmla="*/ 1249 w 1254"/>
              <a:gd name="T1" fmla="*/ 10 h 10"/>
              <a:gd name="T2" fmla="*/ 5 w 1254"/>
              <a:gd name="T3" fmla="*/ 10 h 10"/>
              <a:gd name="T4" fmla="*/ 0 w 1254"/>
              <a:gd name="T5" fmla="*/ 5 h 10"/>
              <a:gd name="T6" fmla="*/ 5 w 1254"/>
              <a:gd name="T7" fmla="*/ 0 h 10"/>
              <a:gd name="T8" fmla="*/ 1249 w 1254"/>
              <a:gd name="T9" fmla="*/ 0 h 10"/>
              <a:gd name="T10" fmla="*/ 1254 w 1254"/>
              <a:gd name="T11" fmla="*/ 5 h 10"/>
              <a:gd name="T12" fmla="*/ 1249 w 125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254" h="10">
                <a:moveTo>
                  <a:pt x="1249" y="10"/>
                </a:moveTo>
                <a:cubicBezTo>
                  <a:pt x="5" y="10"/>
                  <a:pt x="5" y="10"/>
                  <a:pt x="5" y="10"/>
                </a:cubicBezTo>
                <a:cubicBezTo>
                  <a:pt x="3" y="10"/>
                  <a:pt x="0" y="7"/>
                  <a:pt x="0" y="5"/>
                </a:cubicBezTo>
                <a:cubicBezTo>
                  <a:pt x="0" y="2"/>
                  <a:pt x="3" y="0"/>
                  <a:pt x="5" y="0"/>
                </a:cubicBezTo>
                <a:cubicBezTo>
                  <a:pt x="1249" y="0"/>
                  <a:pt x="1249" y="0"/>
                  <a:pt x="1249" y="0"/>
                </a:cubicBezTo>
                <a:cubicBezTo>
                  <a:pt x="1251" y="0"/>
                  <a:pt x="1254" y="2"/>
                  <a:pt x="1254" y="5"/>
                </a:cubicBezTo>
                <a:cubicBezTo>
                  <a:pt x="1254" y="7"/>
                  <a:pt x="1251" y="10"/>
                  <a:pt x="1249" y="10"/>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a:off x="11159120" y="3160722"/>
            <a:ext cx="505830" cy="152389"/>
          </a:xfrm>
          <a:custGeom>
            <a:avLst/>
            <a:gdLst>
              <a:gd name="T0" fmla="*/ 324 w 324"/>
              <a:gd name="T1" fmla="*/ 98 h 98"/>
              <a:gd name="T2" fmla="*/ 0 w 324"/>
              <a:gd name="T3" fmla="*/ 98 h 98"/>
              <a:gd name="T4" fmla="*/ 108 w 324"/>
              <a:gd name="T5" fmla="*/ 0 h 98"/>
              <a:gd name="T6" fmla="*/ 215 w 324"/>
              <a:gd name="T7" fmla="*/ 60 h 98"/>
              <a:gd name="T8" fmla="*/ 324 w 324"/>
              <a:gd name="T9" fmla="*/ 98 h 98"/>
            </a:gdLst>
            <a:ahLst/>
            <a:cxnLst>
              <a:cxn ang="0">
                <a:pos x="T0" y="T1"/>
              </a:cxn>
              <a:cxn ang="0">
                <a:pos x="T2" y="T3"/>
              </a:cxn>
              <a:cxn ang="0">
                <a:pos x="T4" y="T5"/>
              </a:cxn>
              <a:cxn ang="0">
                <a:pos x="T6" y="T7"/>
              </a:cxn>
              <a:cxn ang="0">
                <a:pos x="T8" y="T9"/>
              </a:cxn>
            </a:cxnLst>
            <a:rect l="0" t="0" r="r" b="b"/>
            <a:pathLst>
              <a:path w="324" h="98">
                <a:moveTo>
                  <a:pt x="324" y="98"/>
                </a:moveTo>
                <a:cubicBezTo>
                  <a:pt x="0" y="98"/>
                  <a:pt x="0" y="98"/>
                  <a:pt x="0" y="98"/>
                </a:cubicBezTo>
                <a:cubicBezTo>
                  <a:pt x="0" y="98"/>
                  <a:pt x="24" y="0"/>
                  <a:pt x="108" y="0"/>
                </a:cubicBezTo>
                <a:cubicBezTo>
                  <a:pt x="170" y="0"/>
                  <a:pt x="202" y="39"/>
                  <a:pt x="215" y="60"/>
                </a:cubicBezTo>
                <a:cubicBezTo>
                  <a:pt x="239" y="50"/>
                  <a:pt x="292" y="39"/>
                  <a:pt x="324" y="98"/>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4" name="组合 63"/>
          <p:cNvGrpSpPr/>
          <p:nvPr/>
        </p:nvGrpSpPr>
        <p:grpSpPr>
          <a:xfrm>
            <a:off x="9670228" y="3414445"/>
            <a:ext cx="1175572" cy="2184668"/>
            <a:chOff x="9388475" y="2890838"/>
            <a:chExt cx="1457325" cy="2708275"/>
          </a:xfrm>
        </p:grpSpPr>
        <p:sp>
          <p:nvSpPr>
            <p:cNvPr id="39" name="Freeform 37"/>
            <p:cNvSpPr/>
            <p:nvPr/>
          </p:nvSpPr>
          <p:spPr bwMode="auto">
            <a:xfrm>
              <a:off x="9388475" y="2890838"/>
              <a:ext cx="1457325" cy="2708275"/>
            </a:xfrm>
            <a:custGeom>
              <a:avLst/>
              <a:gdLst>
                <a:gd name="T0" fmla="*/ 656 w 752"/>
                <a:gd name="T1" fmla="*/ 0 h 1397"/>
                <a:gd name="T2" fmla="*/ 95 w 752"/>
                <a:gd name="T3" fmla="*/ 0 h 1397"/>
                <a:gd name="T4" fmla="*/ 0 w 752"/>
                <a:gd name="T5" fmla="*/ 95 h 1397"/>
                <a:gd name="T6" fmla="*/ 0 w 752"/>
                <a:gd name="T7" fmla="*/ 1301 h 1397"/>
                <a:gd name="T8" fmla="*/ 95 w 752"/>
                <a:gd name="T9" fmla="*/ 1397 h 1397"/>
                <a:gd name="T10" fmla="*/ 656 w 752"/>
                <a:gd name="T11" fmla="*/ 1397 h 1397"/>
                <a:gd name="T12" fmla="*/ 752 w 752"/>
                <a:gd name="T13" fmla="*/ 1301 h 1397"/>
                <a:gd name="T14" fmla="*/ 752 w 752"/>
                <a:gd name="T15" fmla="*/ 95 h 1397"/>
                <a:gd name="T16" fmla="*/ 656 w 752"/>
                <a:gd name="T17" fmla="*/ 0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2" h="1397">
                  <a:moveTo>
                    <a:pt x="656" y="0"/>
                  </a:moveTo>
                  <a:cubicBezTo>
                    <a:pt x="95" y="0"/>
                    <a:pt x="95" y="0"/>
                    <a:pt x="95" y="0"/>
                  </a:cubicBezTo>
                  <a:cubicBezTo>
                    <a:pt x="42" y="0"/>
                    <a:pt x="0" y="43"/>
                    <a:pt x="0" y="95"/>
                  </a:cubicBezTo>
                  <a:cubicBezTo>
                    <a:pt x="0" y="1301"/>
                    <a:pt x="0" y="1301"/>
                    <a:pt x="0" y="1301"/>
                  </a:cubicBezTo>
                  <a:cubicBezTo>
                    <a:pt x="0" y="1354"/>
                    <a:pt x="42" y="1397"/>
                    <a:pt x="95" y="1397"/>
                  </a:cubicBezTo>
                  <a:cubicBezTo>
                    <a:pt x="656" y="1397"/>
                    <a:pt x="656" y="1397"/>
                    <a:pt x="656" y="1397"/>
                  </a:cubicBezTo>
                  <a:cubicBezTo>
                    <a:pt x="709" y="1397"/>
                    <a:pt x="752" y="1354"/>
                    <a:pt x="752" y="1301"/>
                  </a:cubicBezTo>
                  <a:cubicBezTo>
                    <a:pt x="752" y="95"/>
                    <a:pt x="752" y="95"/>
                    <a:pt x="752" y="95"/>
                  </a:cubicBezTo>
                  <a:cubicBezTo>
                    <a:pt x="752" y="43"/>
                    <a:pt x="709" y="0"/>
                    <a:pt x="656" y="0"/>
                  </a:cubicBezTo>
                  <a:close/>
                </a:path>
              </a:pathLst>
            </a:custGeom>
            <a:solidFill>
              <a:srgbClr val="214A8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Oval 38"/>
            <p:cNvSpPr>
              <a:spLocks noChangeArrowheads="1"/>
            </p:cNvSpPr>
            <p:nvPr/>
          </p:nvSpPr>
          <p:spPr bwMode="auto">
            <a:xfrm>
              <a:off x="9969500" y="5270500"/>
              <a:ext cx="225425" cy="223837"/>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9"/>
            <p:cNvSpPr/>
            <p:nvPr/>
          </p:nvSpPr>
          <p:spPr bwMode="auto">
            <a:xfrm>
              <a:off x="9980613" y="2997200"/>
              <a:ext cx="282575" cy="25400"/>
            </a:xfrm>
            <a:custGeom>
              <a:avLst/>
              <a:gdLst>
                <a:gd name="T0" fmla="*/ 140 w 146"/>
                <a:gd name="T1" fmla="*/ 0 h 13"/>
                <a:gd name="T2" fmla="*/ 6 w 146"/>
                <a:gd name="T3" fmla="*/ 0 h 13"/>
                <a:gd name="T4" fmla="*/ 0 w 146"/>
                <a:gd name="T5" fmla="*/ 7 h 13"/>
                <a:gd name="T6" fmla="*/ 6 w 146"/>
                <a:gd name="T7" fmla="*/ 13 h 13"/>
                <a:gd name="T8" fmla="*/ 140 w 146"/>
                <a:gd name="T9" fmla="*/ 13 h 13"/>
                <a:gd name="T10" fmla="*/ 146 w 146"/>
                <a:gd name="T11" fmla="*/ 7 h 13"/>
                <a:gd name="T12" fmla="*/ 140 w 14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46" h="13">
                  <a:moveTo>
                    <a:pt x="140" y="0"/>
                  </a:moveTo>
                  <a:cubicBezTo>
                    <a:pt x="6" y="0"/>
                    <a:pt x="6" y="0"/>
                    <a:pt x="6" y="0"/>
                  </a:cubicBezTo>
                  <a:cubicBezTo>
                    <a:pt x="3" y="0"/>
                    <a:pt x="0" y="3"/>
                    <a:pt x="0" y="7"/>
                  </a:cubicBezTo>
                  <a:cubicBezTo>
                    <a:pt x="0" y="10"/>
                    <a:pt x="3" y="13"/>
                    <a:pt x="6" y="13"/>
                  </a:cubicBezTo>
                  <a:cubicBezTo>
                    <a:pt x="140" y="13"/>
                    <a:pt x="140" y="13"/>
                    <a:pt x="140" y="13"/>
                  </a:cubicBezTo>
                  <a:cubicBezTo>
                    <a:pt x="143" y="13"/>
                    <a:pt x="146" y="10"/>
                    <a:pt x="146" y="7"/>
                  </a:cubicBezTo>
                  <a:cubicBezTo>
                    <a:pt x="146" y="3"/>
                    <a:pt x="143" y="0"/>
                    <a:pt x="140" y="0"/>
                  </a:cubicBezTo>
                  <a:close/>
                </a:path>
              </a:pathLst>
            </a:custGeom>
            <a:solidFill>
              <a:srgbClr val="84B4F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0"/>
            <p:cNvSpPr/>
            <p:nvPr/>
          </p:nvSpPr>
          <p:spPr bwMode="auto">
            <a:xfrm>
              <a:off x="9915525" y="2994025"/>
              <a:ext cx="33337" cy="33337"/>
            </a:xfrm>
            <a:custGeom>
              <a:avLst/>
              <a:gdLst>
                <a:gd name="T0" fmla="*/ 9 w 17"/>
                <a:gd name="T1" fmla="*/ 17 h 17"/>
                <a:gd name="T2" fmla="*/ 3 w 17"/>
                <a:gd name="T3" fmla="*/ 15 h 17"/>
                <a:gd name="T4" fmla="*/ 2 w 17"/>
                <a:gd name="T5" fmla="*/ 13 h 17"/>
                <a:gd name="T6" fmla="*/ 1 w 17"/>
                <a:gd name="T7" fmla="*/ 12 h 17"/>
                <a:gd name="T8" fmla="*/ 0 w 17"/>
                <a:gd name="T9" fmla="*/ 10 h 17"/>
                <a:gd name="T10" fmla="*/ 0 w 17"/>
                <a:gd name="T11" fmla="*/ 9 h 17"/>
                <a:gd name="T12" fmla="*/ 0 w 17"/>
                <a:gd name="T13" fmla="*/ 7 h 17"/>
                <a:gd name="T14" fmla="*/ 1 w 17"/>
                <a:gd name="T15" fmla="*/ 5 h 17"/>
                <a:gd name="T16" fmla="*/ 2 w 17"/>
                <a:gd name="T17" fmla="*/ 4 h 17"/>
                <a:gd name="T18" fmla="*/ 3 w 17"/>
                <a:gd name="T19" fmla="*/ 3 h 17"/>
                <a:gd name="T20" fmla="*/ 4 w 17"/>
                <a:gd name="T21" fmla="*/ 2 h 17"/>
                <a:gd name="T22" fmla="*/ 5 w 17"/>
                <a:gd name="T23" fmla="*/ 1 h 17"/>
                <a:gd name="T24" fmla="*/ 7 w 17"/>
                <a:gd name="T25" fmla="*/ 0 h 17"/>
                <a:gd name="T26" fmla="*/ 10 w 17"/>
                <a:gd name="T27" fmla="*/ 0 h 17"/>
                <a:gd name="T28" fmla="*/ 12 w 17"/>
                <a:gd name="T29" fmla="*/ 1 h 17"/>
                <a:gd name="T30" fmla="*/ 13 w 17"/>
                <a:gd name="T31" fmla="*/ 2 h 17"/>
                <a:gd name="T32" fmla="*/ 14 w 17"/>
                <a:gd name="T33" fmla="*/ 3 h 17"/>
                <a:gd name="T34" fmla="*/ 15 w 17"/>
                <a:gd name="T35" fmla="*/ 4 h 17"/>
                <a:gd name="T36" fmla="*/ 16 w 17"/>
                <a:gd name="T37" fmla="*/ 5 h 17"/>
                <a:gd name="T38" fmla="*/ 17 w 17"/>
                <a:gd name="T39" fmla="*/ 7 h 17"/>
                <a:gd name="T40" fmla="*/ 17 w 17"/>
                <a:gd name="T41" fmla="*/ 9 h 17"/>
                <a:gd name="T42" fmla="*/ 17 w 17"/>
                <a:gd name="T43" fmla="*/ 10 h 17"/>
                <a:gd name="T44" fmla="*/ 16 w 17"/>
                <a:gd name="T45" fmla="*/ 12 h 17"/>
                <a:gd name="T46" fmla="*/ 15 w 17"/>
                <a:gd name="T47" fmla="*/ 13 h 17"/>
                <a:gd name="T48" fmla="*/ 14 w 17"/>
                <a:gd name="T49" fmla="*/ 15 h 17"/>
                <a:gd name="T50" fmla="*/ 13 w 17"/>
                <a:gd name="T51" fmla="*/ 16 h 17"/>
                <a:gd name="T52" fmla="*/ 12 w 17"/>
                <a:gd name="T53" fmla="*/ 16 h 17"/>
                <a:gd name="T54" fmla="*/ 10 w 17"/>
                <a:gd name="T55" fmla="*/ 17 h 17"/>
                <a:gd name="T56" fmla="*/ 9 w 17"/>
                <a:gd name="T5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17">
                  <a:moveTo>
                    <a:pt x="9" y="17"/>
                  </a:moveTo>
                  <a:cubicBezTo>
                    <a:pt x="6" y="17"/>
                    <a:pt x="4" y="16"/>
                    <a:pt x="3" y="15"/>
                  </a:cubicBezTo>
                  <a:cubicBezTo>
                    <a:pt x="2" y="14"/>
                    <a:pt x="2" y="14"/>
                    <a:pt x="2" y="13"/>
                  </a:cubicBezTo>
                  <a:cubicBezTo>
                    <a:pt x="1" y="13"/>
                    <a:pt x="1" y="12"/>
                    <a:pt x="1" y="12"/>
                  </a:cubicBezTo>
                  <a:cubicBezTo>
                    <a:pt x="1" y="11"/>
                    <a:pt x="0" y="11"/>
                    <a:pt x="0" y="10"/>
                  </a:cubicBezTo>
                  <a:cubicBezTo>
                    <a:pt x="0" y="10"/>
                    <a:pt x="0" y="9"/>
                    <a:pt x="0" y="9"/>
                  </a:cubicBezTo>
                  <a:cubicBezTo>
                    <a:pt x="0" y="8"/>
                    <a:pt x="0" y="8"/>
                    <a:pt x="0" y="7"/>
                  </a:cubicBezTo>
                  <a:cubicBezTo>
                    <a:pt x="0" y="6"/>
                    <a:pt x="1" y="6"/>
                    <a:pt x="1" y="5"/>
                  </a:cubicBezTo>
                  <a:cubicBezTo>
                    <a:pt x="1" y="5"/>
                    <a:pt x="1" y="4"/>
                    <a:pt x="2" y="4"/>
                  </a:cubicBezTo>
                  <a:cubicBezTo>
                    <a:pt x="2" y="3"/>
                    <a:pt x="2" y="3"/>
                    <a:pt x="3" y="3"/>
                  </a:cubicBezTo>
                  <a:cubicBezTo>
                    <a:pt x="3" y="2"/>
                    <a:pt x="3" y="2"/>
                    <a:pt x="4" y="2"/>
                  </a:cubicBezTo>
                  <a:cubicBezTo>
                    <a:pt x="4" y="1"/>
                    <a:pt x="5" y="1"/>
                    <a:pt x="5" y="1"/>
                  </a:cubicBezTo>
                  <a:cubicBezTo>
                    <a:pt x="6" y="1"/>
                    <a:pt x="6" y="1"/>
                    <a:pt x="7" y="0"/>
                  </a:cubicBezTo>
                  <a:cubicBezTo>
                    <a:pt x="8" y="0"/>
                    <a:pt x="9" y="0"/>
                    <a:pt x="10" y="0"/>
                  </a:cubicBezTo>
                  <a:cubicBezTo>
                    <a:pt x="11" y="1"/>
                    <a:pt x="11" y="1"/>
                    <a:pt x="12" y="1"/>
                  </a:cubicBezTo>
                  <a:cubicBezTo>
                    <a:pt x="12" y="1"/>
                    <a:pt x="13" y="1"/>
                    <a:pt x="13" y="2"/>
                  </a:cubicBezTo>
                  <a:cubicBezTo>
                    <a:pt x="14" y="2"/>
                    <a:pt x="14" y="2"/>
                    <a:pt x="14" y="3"/>
                  </a:cubicBezTo>
                  <a:cubicBezTo>
                    <a:pt x="15" y="3"/>
                    <a:pt x="15" y="3"/>
                    <a:pt x="15" y="4"/>
                  </a:cubicBezTo>
                  <a:cubicBezTo>
                    <a:pt x="16" y="4"/>
                    <a:pt x="16" y="5"/>
                    <a:pt x="16" y="5"/>
                  </a:cubicBezTo>
                  <a:cubicBezTo>
                    <a:pt x="16" y="6"/>
                    <a:pt x="17" y="6"/>
                    <a:pt x="17" y="7"/>
                  </a:cubicBezTo>
                  <a:cubicBezTo>
                    <a:pt x="17" y="8"/>
                    <a:pt x="17" y="8"/>
                    <a:pt x="17" y="9"/>
                  </a:cubicBezTo>
                  <a:cubicBezTo>
                    <a:pt x="17" y="9"/>
                    <a:pt x="17" y="10"/>
                    <a:pt x="17" y="10"/>
                  </a:cubicBezTo>
                  <a:cubicBezTo>
                    <a:pt x="17" y="11"/>
                    <a:pt x="16" y="11"/>
                    <a:pt x="16" y="12"/>
                  </a:cubicBezTo>
                  <a:cubicBezTo>
                    <a:pt x="16" y="12"/>
                    <a:pt x="16" y="13"/>
                    <a:pt x="15" y="13"/>
                  </a:cubicBezTo>
                  <a:cubicBezTo>
                    <a:pt x="15" y="14"/>
                    <a:pt x="15" y="14"/>
                    <a:pt x="14" y="15"/>
                  </a:cubicBezTo>
                  <a:cubicBezTo>
                    <a:pt x="14" y="15"/>
                    <a:pt x="14" y="15"/>
                    <a:pt x="13" y="16"/>
                  </a:cubicBezTo>
                  <a:cubicBezTo>
                    <a:pt x="13" y="16"/>
                    <a:pt x="12" y="16"/>
                    <a:pt x="12" y="16"/>
                  </a:cubicBezTo>
                  <a:cubicBezTo>
                    <a:pt x="11" y="17"/>
                    <a:pt x="11" y="17"/>
                    <a:pt x="10" y="17"/>
                  </a:cubicBezTo>
                  <a:cubicBezTo>
                    <a:pt x="10" y="17"/>
                    <a:pt x="9" y="17"/>
                    <a:pt x="9" y="17"/>
                  </a:cubicBezTo>
                  <a:close/>
                </a:path>
              </a:pathLst>
            </a:custGeom>
            <a:solidFill>
              <a:srgbClr val="84B4F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Rectangle 41"/>
            <p:cNvSpPr>
              <a:spLocks noChangeArrowheads="1"/>
            </p:cNvSpPr>
            <p:nvPr/>
          </p:nvSpPr>
          <p:spPr bwMode="auto">
            <a:xfrm>
              <a:off x="9496425" y="3127375"/>
              <a:ext cx="1225550" cy="2039937"/>
            </a:xfrm>
            <a:prstGeom prst="rect">
              <a:avLst/>
            </a:prstGeom>
            <a:solidFill>
              <a:srgbClr val="D7E8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Oval 42"/>
            <p:cNvSpPr>
              <a:spLocks noChangeArrowheads="1"/>
            </p:cNvSpPr>
            <p:nvPr/>
          </p:nvSpPr>
          <p:spPr bwMode="auto">
            <a:xfrm>
              <a:off x="9747250" y="3879850"/>
              <a:ext cx="711200" cy="7112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3"/>
            <p:cNvSpPr/>
            <p:nvPr/>
          </p:nvSpPr>
          <p:spPr bwMode="auto">
            <a:xfrm>
              <a:off x="9883775" y="4056063"/>
              <a:ext cx="417512" cy="377825"/>
            </a:xfrm>
            <a:custGeom>
              <a:avLst/>
              <a:gdLst>
                <a:gd name="T0" fmla="*/ 208 w 216"/>
                <a:gd name="T1" fmla="*/ 29 h 195"/>
                <a:gd name="T2" fmla="*/ 49 w 216"/>
                <a:gd name="T3" fmla="*/ 32 h 195"/>
                <a:gd name="T4" fmla="*/ 48 w 216"/>
                <a:gd name="T5" fmla="*/ 26 h 195"/>
                <a:gd name="T6" fmla="*/ 44 w 216"/>
                <a:gd name="T7" fmla="*/ 21 h 195"/>
                <a:gd name="T8" fmla="*/ 7 w 216"/>
                <a:gd name="T9" fmla="*/ 0 h 195"/>
                <a:gd name="T10" fmla="*/ 0 w 216"/>
                <a:gd name="T11" fmla="*/ 12 h 195"/>
                <a:gd name="T12" fmla="*/ 34 w 216"/>
                <a:gd name="T13" fmla="*/ 32 h 195"/>
                <a:gd name="T14" fmla="*/ 55 w 216"/>
                <a:gd name="T15" fmla="*/ 143 h 195"/>
                <a:gd name="T16" fmla="*/ 42 w 216"/>
                <a:gd name="T17" fmla="*/ 176 h 195"/>
                <a:gd name="T18" fmla="*/ 76 w 216"/>
                <a:gd name="T19" fmla="*/ 189 h 195"/>
                <a:gd name="T20" fmla="*/ 88 w 216"/>
                <a:gd name="T21" fmla="*/ 155 h 195"/>
                <a:gd name="T22" fmla="*/ 88 w 216"/>
                <a:gd name="T23" fmla="*/ 154 h 195"/>
                <a:gd name="T24" fmla="*/ 135 w 216"/>
                <a:gd name="T25" fmla="*/ 154 h 195"/>
                <a:gd name="T26" fmla="*/ 146 w 216"/>
                <a:gd name="T27" fmla="*/ 188 h 195"/>
                <a:gd name="T28" fmla="*/ 180 w 216"/>
                <a:gd name="T29" fmla="*/ 177 h 195"/>
                <a:gd name="T30" fmla="*/ 169 w 216"/>
                <a:gd name="T31" fmla="*/ 143 h 195"/>
                <a:gd name="T32" fmla="*/ 157 w 216"/>
                <a:gd name="T33" fmla="*/ 140 h 195"/>
                <a:gd name="T34" fmla="*/ 69 w 216"/>
                <a:gd name="T35" fmla="*/ 140 h 195"/>
                <a:gd name="T36" fmla="*/ 66 w 216"/>
                <a:gd name="T37" fmla="*/ 124 h 195"/>
                <a:gd name="T38" fmla="*/ 187 w 216"/>
                <a:gd name="T39" fmla="*/ 124 h 195"/>
                <a:gd name="T40" fmla="*/ 193 w 216"/>
                <a:gd name="T41" fmla="*/ 119 h 195"/>
                <a:gd name="T42" fmla="*/ 215 w 216"/>
                <a:gd name="T43" fmla="*/ 37 h 195"/>
                <a:gd name="T44" fmla="*/ 214 w 216"/>
                <a:gd name="T45" fmla="*/ 31 h 195"/>
                <a:gd name="T46" fmla="*/ 208 w 216"/>
                <a:gd name="T47" fmla="*/ 2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 h="195">
                  <a:moveTo>
                    <a:pt x="208" y="29"/>
                  </a:moveTo>
                  <a:cubicBezTo>
                    <a:pt x="49" y="32"/>
                    <a:pt x="49" y="32"/>
                    <a:pt x="49" y="32"/>
                  </a:cubicBezTo>
                  <a:cubicBezTo>
                    <a:pt x="48" y="26"/>
                    <a:pt x="48" y="26"/>
                    <a:pt x="48" y="26"/>
                  </a:cubicBezTo>
                  <a:cubicBezTo>
                    <a:pt x="47" y="24"/>
                    <a:pt x="46" y="22"/>
                    <a:pt x="44" y="21"/>
                  </a:cubicBezTo>
                  <a:cubicBezTo>
                    <a:pt x="7" y="0"/>
                    <a:pt x="7" y="0"/>
                    <a:pt x="7" y="0"/>
                  </a:cubicBezTo>
                  <a:cubicBezTo>
                    <a:pt x="0" y="12"/>
                    <a:pt x="0" y="12"/>
                    <a:pt x="0" y="12"/>
                  </a:cubicBezTo>
                  <a:cubicBezTo>
                    <a:pt x="34" y="32"/>
                    <a:pt x="34" y="32"/>
                    <a:pt x="34" y="32"/>
                  </a:cubicBezTo>
                  <a:cubicBezTo>
                    <a:pt x="55" y="143"/>
                    <a:pt x="55" y="143"/>
                    <a:pt x="55" y="143"/>
                  </a:cubicBezTo>
                  <a:cubicBezTo>
                    <a:pt x="42" y="149"/>
                    <a:pt x="37" y="164"/>
                    <a:pt x="42" y="176"/>
                  </a:cubicBezTo>
                  <a:cubicBezTo>
                    <a:pt x="48" y="189"/>
                    <a:pt x="64" y="195"/>
                    <a:pt x="76" y="189"/>
                  </a:cubicBezTo>
                  <a:cubicBezTo>
                    <a:pt x="89" y="183"/>
                    <a:pt x="94" y="168"/>
                    <a:pt x="88" y="155"/>
                  </a:cubicBezTo>
                  <a:cubicBezTo>
                    <a:pt x="88" y="155"/>
                    <a:pt x="88" y="155"/>
                    <a:pt x="88" y="154"/>
                  </a:cubicBezTo>
                  <a:cubicBezTo>
                    <a:pt x="135" y="154"/>
                    <a:pt x="135" y="154"/>
                    <a:pt x="135" y="154"/>
                  </a:cubicBezTo>
                  <a:cubicBezTo>
                    <a:pt x="129" y="167"/>
                    <a:pt x="134" y="182"/>
                    <a:pt x="146" y="188"/>
                  </a:cubicBezTo>
                  <a:cubicBezTo>
                    <a:pt x="159" y="195"/>
                    <a:pt x="174" y="189"/>
                    <a:pt x="180" y="177"/>
                  </a:cubicBezTo>
                  <a:cubicBezTo>
                    <a:pt x="186" y="164"/>
                    <a:pt x="181" y="149"/>
                    <a:pt x="169" y="143"/>
                  </a:cubicBezTo>
                  <a:cubicBezTo>
                    <a:pt x="165" y="141"/>
                    <a:pt x="161" y="140"/>
                    <a:pt x="157" y="140"/>
                  </a:cubicBezTo>
                  <a:cubicBezTo>
                    <a:pt x="69" y="140"/>
                    <a:pt x="69" y="140"/>
                    <a:pt x="69" y="140"/>
                  </a:cubicBezTo>
                  <a:cubicBezTo>
                    <a:pt x="66" y="124"/>
                    <a:pt x="66" y="124"/>
                    <a:pt x="66" y="124"/>
                  </a:cubicBezTo>
                  <a:cubicBezTo>
                    <a:pt x="187" y="124"/>
                    <a:pt x="187" y="124"/>
                    <a:pt x="187" y="124"/>
                  </a:cubicBezTo>
                  <a:cubicBezTo>
                    <a:pt x="190" y="124"/>
                    <a:pt x="193" y="122"/>
                    <a:pt x="193" y="119"/>
                  </a:cubicBezTo>
                  <a:cubicBezTo>
                    <a:pt x="215" y="37"/>
                    <a:pt x="215" y="37"/>
                    <a:pt x="215" y="37"/>
                  </a:cubicBezTo>
                  <a:cubicBezTo>
                    <a:pt x="216" y="35"/>
                    <a:pt x="215" y="33"/>
                    <a:pt x="214" y="31"/>
                  </a:cubicBezTo>
                  <a:cubicBezTo>
                    <a:pt x="212" y="30"/>
                    <a:pt x="210" y="29"/>
                    <a:pt x="208" y="29"/>
                  </a:cubicBezTo>
                  <a:close/>
                </a:path>
              </a:pathLst>
            </a:custGeom>
            <a:solidFill>
              <a:srgbClr val="84B4F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Rectangle 44"/>
            <p:cNvSpPr>
              <a:spLocks noChangeArrowheads="1"/>
            </p:cNvSpPr>
            <p:nvPr/>
          </p:nvSpPr>
          <p:spPr bwMode="auto">
            <a:xfrm>
              <a:off x="9496425" y="3127375"/>
              <a:ext cx="1225550" cy="207962"/>
            </a:xfrm>
            <a:prstGeom prst="rect">
              <a:avLst/>
            </a:prstGeom>
            <a:solidFill>
              <a:srgbClr val="84B4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 name="Oval 45"/>
            <p:cNvSpPr>
              <a:spLocks noChangeArrowheads="1"/>
            </p:cNvSpPr>
            <p:nvPr/>
          </p:nvSpPr>
          <p:spPr bwMode="auto">
            <a:xfrm>
              <a:off x="9598025" y="3178175"/>
              <a:ext cx="74612" cy="73025"/>
            </a:xfrm>
            <a:prstGeom prst="ellipse">
              <a:avLst/>
            </a:prstGeom>
            <a:solidFill>
              <a:srgbClr val="387FF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Oval 46"/>
            <p:cNvSpPr>
              <a:spLocks noChangeArrowheads="1"/>
            </p:cNvSpPr>
            <p:nvPr/>
          </p:nvSpPr>
          <p:spPr bwMode="auto">
            <a:xfrm>
              <a:off x="9713913" y="3178175"/>
              <a:ext cx="73025" cy="73025"/>
            </a:xfrm>
            <a:prstGeom prst="ellipse">
              <a:avLst/>
            </a:prstGeom>
            <a:solidFill>
              <a:srgbClr val="FFD47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Oval 47"/>
            <p:cNvSpPr>
              <a:spLocks noChangeArrowheads="1"/>
            </p:cNvSpPr>
            <p:nvPr/>
          </p:nvSpPr>
          <p:spPr bwMode="auto">
            <a:xfrm>
              <a:off x="9831388" y="3178175"/>
              <a:ext cx="71437" cy="73025"/>
            </a:xfrm>
            <a:prstGeom prst="ellipse">
              <a:avLst/>
            </a:prstGeom>
            <a:solidFill>
              <a:srgbClr val="387FF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6" name="MH_Entry_1"/>
          <p:cNvSpPr/>
          <p:nvPr>
            <p:custDataLst>
              <p:tags r:id="rId1"/>
            </p:custDataLst>
          </p:nvPr>
        </p:nvSpPr>
        <p:spPr>
          <a:xfrm>
            <a:off x="2025169" y="3149006"/>
            <a:ext cx="6335194" cy="106034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4800" spc="200" dirty="0" smtClean="0">
                <a:solidFill>
                  <a:schemeClr val="tx1">
                    <a:lumMod val="75000"/>
                    <a:lumOff val="25000"/>
                  </a:schemeClr>
                </a:solidFill>
                <a:latin typeface="微软雅黑" panose="020B0503020204020204" pitchFamily="34" charset="-122"/>
                <a:ea typeface="微软雅黑" panose="020B0503020204020204" pitchFamily="34" charset="-122"/>
              </a:rPr>
              <a:t>计算机网络</a:t>
            </a:r>
            <a:endParaRPr lang="zh-CN" altLang="en-US" sz="4800" spc="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Freeform 5"/>
          <p:cNvSpPr/>
          <p:nvPr/>
        </p:nvSpPr>
        <p:spPr bwMode="auto">
          <a:xfrm>
            <a:off x="7872730" y="2804795"/>
            <a:ext cx="4319270" cy="4053205"/>
          </a:xfrm>
          <a:custGeom>
            <a:avLst/>
            <a:gdLst>
              <a:gd name="T0" fmla="*/ 2557 w 4493"/>
              <a:gd name="T1" fmla="*/ 0 h 3867"/>
              <a:gd name="T2" fmla="*/ 1587 w 4493"/>
              <a:gd name="T3" fmla="*/ 1203 h 3867"/>
              <a:gd name="T4" fmla="*/ 843 w 4493"/>
              <a:gd name="T5" fmla="*/ 2605 h 3867"/>
              <a:gd name="T6" fmla="*/ 85 w 4493"/>
              <a:gd name="T7" fmla="*/ 3867 h 3867"/>
              <a:gd name="T8" fmla="*/ 4493 w 4493"/>
              <a:gd name="T9" fmla="*/ 3867 h 3867"/>
              <a:gd name="T10" fmla="*/ 4493 w 4493"/>
              <a:gd name="T11" fmla="*/ 0 h 3867"/>
              <a:gd name="T12" fmla="*/ 2557 w 4493"/>
              <a:gd name="T13" fmla="*/ 0 h 3867"/>
            </a:gdLst>
            <a:ahLst/>
            <a:cxnLst>
              <a:cxn ang="0">
                <a:pos x="T0" y="T1"/>
              </a:cxn>
              <a:cxn ang="0">
                <a:pos x="T2" y="T3"/>
              </a:cxn>
              <a:cxn ang="0">
                <a:pos x="T4" y="T5"/>
              </a:cxn>
              <a:cxn ang="0">
                <a:pos x="T6" y="T7"/>
              </a:cxn>
              <a:cxn ang="0">
                <a:pos x="T8" y="T9"/>
              </a:cxn>
              <a:cxn ang="0">
                <a:pos x="T10" y="T11"/>
              </a:cxn>
              <a:cxn ang="0">
                <a:pos x="T12" y="T13"/>
              </a:cxn>
            </a:cxnLst>
            <a:rect l="0" t="0" r="r" b="b"/>
            <a:pathLst>
              <a:path w="4493" h="3867">
                <a:moveTo>
                  <a:pt x="2557" y="0"/>
                </a:moveTo>
                <a:cubicBezTo>
                  <a:pt x="2557" y="0"/>
                  <a:pt x="1527" y="213"/>
                  <a:pt x="1587" y="1203"/>
                </a:cubicBezTo>
                <a:cubicBezTo>
                  <a:pt x="1648" y="2194"/>
                  <a:pt x="1322" y="2384"/>
                  <a:pt x="843" y="2605"/>
                </a:cubicBezTo>
                <a:cubicBezTo>
                  <a:pt x="382" y="2817"/>
                  <a:pt x="0" y="3122"/>
                  <a:pt x="85" y="3867"/>
                </a:cubicBezTo>
                <a:cubicBezTo>
                  <a:pt x="4493" y="3867"/>
                  <a:pt x="4493" y="3867"/>
                  <a:pt x="4493" y="3867"/>
                </a:cubicBezTo>
                <a:cubicBezTo>
                  <a:pt x="4493" y="0"/>
                  <a:pt x="4493" y="0"/>
                  <a:pt x="4493" y="0"/>
                </a:cubicBezTo>
                <a:lnTo>
                  <a:pt x="2557" y="0"/>
                </a:lnTo>
                <a:close/>
              </a:path>
            </a:pathLst>
          </a:custGeom>
          <a:solidFill>
            <a:srgbClr val="EBF5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 name="Freeform 6"/>
          <p:cNvSpPr/>
          <p:nvPr/>
        </p:nvSpPr>
        <p:spPr bwMode="auto">
          <a:xfrm>
            <a:off x="8468360" y="4464050"/>
            <a:ext cx="2192020" cy="241300"/>
          </a:xfrm>
          <a:custGeom>
            <a:avLst/>
            <a:gdLst>
              <a:gd name="T0" fmla="*/ 2129 w 2280"/>
              <a:gd name="T1" fmla="*/ 230 h 230"/>
              <a:gd name="T2" fmla="*/ 151 w 2280"/>
              <a:gd name="T3" fmla="*/ 230 h 230"/>
              <a:gd name="T4" fmla="*/ 0 w 2280"/>
              <a:gd name="T5" fmla="*/ 79 h 230"/>
              <a:gd name="T6" fmla="*/ 0 w 2280"/>
              <a:gd name="T7" fmla="*/ 0 h 230"/>
              <a:gd name="T8" fmla="*/ 2280 w 2280"/>
              <a:gd name="T9" fmla="*/ 0 h 230"/>
              <a:gd name="T10" fmla="*/ 2280 w 2280"/>
              <a:gd name="T11" fmla="*/ 79 h 230"/>
              <a:gd name="T12" fmla="*/ 2129 w 2280"/>
              <a:gd name="T13" fmla="*/ 230 h 230"/>
            </a:gdLst>
            <a:ahLst/>
            <a:cxnLst>
              <a:cxn ang="0">
                <a:pos x="T0" y="T1"/>
              </a:cxn>
              <a:cxn ang="0">
                <a:pos x="T2" y="T3"/>
              </a:cxn>
              <a:cxn ang="0">
                <a:pos x="T4" y="T5"/>
              </a:cxn>
              <a:cxn ang="0">
                <a:pos x="T6" y="T7"/>
              </a:cxn>
              <a:cxn ang="0">
                <a:pos x="T8" y="T9"/>
              </a:cxn>
              <a:cxn ang="0">
                <a:pos x="T10" y="T11"/>
              </a:cxn>
              <a:cxn ang="0">
                <a:pos x="T12" y="T13"/>
              </a:cxn>
            </a:cxnLst>
            <a:rect l="0" t="0" r="r" b="b"/>
            <a:pathLst>
              <a:path w="2280" h="230">
                <a:moveTo>
                  <a:pt x="2129" y="230"/>
                </a:moveTo>
                <a:cubicBezTo>
                  <a:pt x="151" y="230"/>
                  <a:pt x="151" y="230"/>
                  <a:pt x="151" y="230"/>
                </a:cubicBezTo>
                <a:cubicBezTo>
                  <a:pt x="68" y="230"/>
                  <a:pt x="0" y="163"/>
                  <a:pt x="0" y="79"/>
                </a:cubicBezTo>
                <a:cubicBezTo>
                  <a:pt x="0" y="0"/>
                  <a:pt x="0" y="0"/>
                  <a:pt x="0" y="0"/>
                </a:cubicBezTo>
                <a:cubicBezTo>
                  <a:pt x="2280" y="0"/>
                  <a:pt x="2280" y="0"/>
                  <a:pt x="2280" y="0"/>
                </a:cubicBezTo>
                <a:cubicBezTo>
                  <a:pt x="2280" y="79"/>
                  <a:pt x="2280" y="79"/>
                  <a:pt x="2280" y="79"/>
                </a:cubicBezTo>
                <a:cubicBezTo>
                  <a:pt x="2280" y="163"/>
                  <a:pt x="2212" y="230"/>
                  <a:pt x="2129" y="230"/>
                </a:cubicBezTo>
                <a:close/>
              </a:path>
            </a:pathLst>
          </a:custGeom>
          <a:solidFill>
            <a:srgbClr val="C1DDF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Rectangle 7"/>
          <p:cNvSpPr>
            <a:spLocks noChangeArrowheads="1"/>
          </p:cNvSpPr>
          <p:nvPr/>
        </p:nvSpPr>
        <p:spPr bwMode="auto">
          <a:xfrm>
            <a:off x="9307195" y="4694555"/>
            <a:ext cx="450215" cy="212725"/>
          </a:xfrm>
          <a:prstGeom prst="rect">
            <a:avLst/>
          </a:prstGeom>
          <a:solidFill>
            <a:srgbClr val="71ADD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 name="Freeform 8"/>
          <p:cNvSpPr/>
          <p:nvPr/>
        </p:nvSpPr>
        <p:spPr bwMode="auto">
          <a:xfrm>
            <a:off x="8474075" y="3065780"/>
            <a:ext cx="2192020" cy="1398270"/>
          </a:xfrm>
          <a:custGeom>
            <a:avLst/>
            <a:gdLst>
              <a:gd name="T0" fmla="*/ 2280 w 2280"/>
              <a:gd name="T1" fmla="*/ 1333 h 1333"/>
              <a:gd name="T2" fmla="*/ 0 w 2280"/>
              <a:gd name="T3" fmla="*/ 1333 h 1333"/>
              <a:gd name="T4" fmla="*/ 0 w 2280"/>
              <a:gd name="T5" fmla="*/ 140 h 1333"/>
              <a:gd name="T6" fmla="*/ 139 w 2280"/>
              <a:gd name="T7" fmla="*/ 0 h 1333"/>
              <a:gd name="T8" fmla="*/ 2140 w 2280"/>
              <a:gd name="T9" fmla="*/ 0 h 1333"/>
              <a:gd name="T10" fmla="*/ 2280 w 2280"/>
              <a:gd name="T11" fmla="*/ 140 h 1333"/>
              <a:gd name="T12" fmla="*/ 2280 w 2280"/>
              <a:gd name="T13" fmla="*/ 1333 h 1333"/>
            </a:gdLst>
            <a:ahLst/>
            <a:cxnLst>
              <a:cxn ang="0">
                <a:pos x="T0" y="T1"/>
              </a:cxn>
              <a:cxn ang="0">
                <a:pos x="T2" y="T3"/>
              </a:cxn>
              <a:cxn ang="0">
                <a:pos x="T4" y="T5"/>
              </a:cxn>
              <a:cxn ang="0">
                <a:pos x="T6" y="T7"/>
              </a:cxn>
              <a:cxn ang="0">
                <a:pos x="T8" y="T9"/>
              </a:cxn>
              <a:cxn ang="0">
                <a:pos x="T10" y="T11"/>
              </a:cxn>
              <a:cxn ang="0">
                <a:pos x="T12" y="T13"/>
              </a:cxn>
            </a:cxnLst>
            <a:rect l="0" t="0" r="r" b="b"/>
            <a:pathLst>
              <a:path w="2280" h="1333">
                <a:moveTo>
                  <a:pt x="2280" y="1333"/>
                </a:moveTo>
                <a:cubicBezTo>
                  <a:pt x="0" y="1333"/>
                  <a:pt x="0" y="1333"/>
                  <a:pt x="0" y="1333"/>
                </a:cubicBezTo>
                <a:cubicBezTo>
                  <a:pt x="0" y="140"/>
                  <a:pt x="0" y="140"/>
                  <a:pt x="0" y="140"/>
                </a:cubicBezTo>
                <a:cubicBezTo>
                  <a:pt x="0" y="63"/>
                  <a:pt x="62" y="0"/>
                  <a:pt x="139" y="0"/>
                </a:cubicBezTo>
                <a:cubicBezTo>
                  <a:pt x="2140" y="0"/>
                  <a:pt x="2140" y="0"/>
                  <a:pt x="2140" y="0"/>
                </a:cubicBezTo>
                <a:cubicBezTo>
                  <a:pt x="2217" y="0"/>
                  <a:pt x="2280" y="63"/>
                  <a:pt x="2280" y="140"/>
                </a:cubicBezTo>
                <a:lnTo>
                  <a:pt x="2280" y="1333"/>
                </a:lnTo>
                <a:close/>
              </a:path>
            </a:pathLst>
          </a:custGeom>
          <a:solidFill>
            <a:srgbClr val="214A8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1"/>
          <p:cNvSpPr/>
          <p:nvPr/>
        </p:nvSpPr>
        <p:spPr bwMode="auto">
          <a:xfrm>
            <a:off x="9610090" y="3200400"/>
            <a:ext cx="997585" cy="978535"/>
          </a:xfrm>
          <a:custGeom>
            <a:avLst/>
            <a:gdLst>
              <a:gd name="T0" fmla="*/ 996 w 1038"/>
              <a:gd name="T1" fmla="*/ 933 h 933"/>
              <a:gd name="T2" fmla="*/ 43 w 1038"/>
              <a:gd name="T3" fmla="*/ 933 h 933"/>
              <a:gd name="T4" fmla="*/ 0 w 1038"/>
              <a:gd name="T5" fmla="*/ 891 h 933"/>
              <a:gd name="T6" fmla="*/ 0 w 1038"/>
              <a:gd name="T7" fmla="*/ 43 h 933"/>
              <a:gd name="T8" fmla="*/ 43 w 1038"/>
              <a:gd name="T9" fmla="*/ 0 h 933"/>
              <a:gd name="T10" fmla="*/ 996 w 1038"/>
              <a:gd name="T11" fmla="*/ 0 h 933"/>
              <a:gd name="T12" fmla="*/ 1038 w 1038"/>
              <a:gd name="T13" fmla="*/ 43 h 933"/>
              <a:gd name="T14" fmla="*/ 1038 w 1038"/>
              <a:gd name="T15" fmla="*/ 891 h 933"/>
              <a:gd name="T16" fmla="*/ 996 w 1038"/>
              <a:gd name="T17" fmla="*/ 93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 h="933">
                <a:moveTo>
                  <a:pt x="996" y="933"/>
                </a:moveTo>
                <a:cubicBezTo>
                  <a:pt x="43" y="933"/>
                  <a:pt x="43" y="933"/>
                  <a:pt x="43" y="933"/>
                </a:cubicBezTo>
                <a:cubicBezTo>
                  <a:pt x="19" y="933"/>
                  <a:pt x="0" y="914"/>
                  <a:pt x="0" y="891"/>
                </a:cubicBezTo>
                <a:cubicBezTo>
                  <a:pt x="0" y="43"/>
                  <a:pt x="0" y="43"/>
                  <a:pt x="0" y="43"/>
                </a:cubicBezTo>
                <a:cubicBezTo>
                  <a:pt x="0" y="19"/>
                  <a:pt x="19" y="0"/>
                  <a:pt x="43" y="0"/>
                </a:cubicBezTo>
                <a:cubicBezTo>
                  <a:pt x="996" y="0"/>
                  <a:pt x="996" y="0"/>
                  <a:pt x="996" y="0"/>
                </a:cubicBezTo>
                <a:cubicBezTo>
                  <a:pt x="1019" y="0"/>
                  <a:pt x="1038" y="19"/>
                  <a:pt x="1038" y="43"/>
                </a:cubicBezTo>
                <a:cubicBezTo>
                  <a:pt x="1038" y="891"/>
                  <a:pt x="1038" y="891"/>
                  <a:pt x="1038" y="891"/>
                </a:cubicBezTo>
                <a:cubicBezTo>
                  <a:pt x="1038" y="914"/>
                  <a:pt x="1019" y="933"/>
                  <a:pt x="996" y="93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
          <p:cNvSpPr/>
          <p:nvPr/>
        </p:nvSpPr>
        <p:spPr bwMode="auto">
          <a:xfrm>
            <a:off x="10147935" y="3684905"/>
            <a:ext cx="333375" cy="362585"/>
          </a:xfrm>
          <a:custGeom>
            <a:avLst/>
            <a:gdLst>
              <a:gd name="T0" fmla="*/ 284 w 346"/>
              <a:gd name="T1" fmla="*/ 346 h 346"/>
              <a:gd name="T2" fmla="*/ 63 w 346"/>
              <a:gd name="T3" fmla="*/ 346 h 346"/>
              <a:gd name="T4" fmla="*/ 0 w 346"/>
              <a:gd name="T5" fmla="*/ 284 h 346"/>
              <a:gd name="T6" fmla="*/ 0 w 346"/>
              <a:gd name="T7" fmla="*/ 63 h 346"/>
              <a:gd name="T8" fmla="*/ 63 w 346"/>
              <a:gd name="T9" fmla="*/ 0 h 346"/>
              <a:gd name="T10" fmla="*/ 284 w 346"/>
              <a:gd name="T11" fmla="*/ 0 h 346"/>
              <a:gd name="T12" fmla="*/ 346 w 346"/>
              <a:gd name="T13" fmla="*/ 63 h 346"/>
              <a:gd name="T14" fmla="*/ 346 w 346"/>
              <a:gd name="T15" fmla="*/ 284 h 346"/>
              <a:gd name="T16" fmla="*/ 284 w 346"/>
              <a:gd name="T17"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346">
                <a:moveTo>
                  <a:pt x="284" y="346"/>
                </a:moveTo>
                <a:cubicBezTo>
                  <a:pt x="63" y="346"/>
                  <a:pt x="63" y="346"/>
                  <a:pt x="63" y="346"/>
                </a:cubicBezTo>
                <a:cubicBezTo>
                  <a:pt x="28" y="346"/>
                  <a:pt x="0" y="318"/>
                  <a:pt x="0" y="284"/>
                </a:cubicBezTo>
                <a:cubicBezTo>
                  <a:pt x="0" y="63"/>
                  <a:pt x="0" y="63"/>
                  <a:pt x="0" y="63"/>
                </a:cubicBezTo>
                <a:cubicBezTo>
                  <a:pt x="0" y="28"/>
                  <a:pt x="28" y="0"/>
                  <a:pt x="63" y="0"/>
                </a:cubicBezTo>
                <a:cubicBezTo>
                  <a:pt x="284" y="0"/>
                  <a:pt x="284" y="0"/>
                  <a:pt x="284" y="0"/>
                </a:cubicBezTo>
                <a:cubicBezTo>
                  <a:pt x="318" y="0"/>
                  <a:pt x="346" y="28"/>
                  <a:pt x="346" y="63"/>
                </a:cubicBezTo>
                <a:cubicBezTo>
                  <a:pt x="346" y="284"/>
                  <a:pt x="346" y="284"/>
                  <a:pt x="346" y="284"/>
                </a:cubicBezTo>
                <a:cubicBezTo>
                  <a:pt x="346" y="318"/>
                  <a:pt x="318" y="346"/>
                  <a:pt x="284" y="346"/>
                </a:cubicBezTo>
                <a:close/>
              </a:path>
            </a:pathLst>
          </a:custGeom>
          <a:solidFill>
            <a:srgbClr val="84B4F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2"/>
          <p:cNvSpPr/>
          <p:nvPr/>
        </p:nvSpPr>
        <p:spPr bwMode="auto">
          <a:xfrm>
            <a:off x="9839325" y="5170170"/>
            <a:ext cx="351790" cy="177800"/>
          </a:xfrm>
          <a:custGeom>
            <a:avLst/>
            <a:gdLst>
              <a:gd name="T0" fmla="*/ 321 w 365"/>
              <a:gd name="T1" fmla="*/ 169 h 169"/>
              <a:gd name="T2" fmla="*/ 45 w 365"/>
              <a:gd name="T3" fmla="*/ 169 h 169"/>
              <a:gd name="T4" fmla="*/ 0 w 365"/>
              <a:gd name="T5" fmla="*/ 124 h 169"/>
              <a:gd name="T6" fmla="*/ 0 w 365"/>
              <a:gd name="T7" fmla="*/ 45 h 169"/>
              <a:gd name="T8" fmla="*/ 45 w 365"/>
              <a:gd name="T9" fmla="*/ 0 h 169"/>
              <a:gd name="T10" fmla="*/ 321 w 365"/>
              <a:gd name="T11" fmla="*/ 0 h 169"/>
              <a:gd name="T12" fmla="*/ 365 w 365"/>
              <a:gd name="T13" fmla="*/ 45 h 169"/>
              <a:gd name="T14" fmla="*/ 365 w 365"/>
              <a:gd name="T15" fmla="*/ 124 h 169"/>
              <a:gd name="T16" fmla="*/ 321 w 365"/>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169">
                <a:moveTo>
                  <a:pt x="321" y="169"/>
                </a:moveTo>
                <a:cubicBezTo>
                  <a:pt x="45" y="169"/>
                  <a:pt x="45" y="169"/>
                  <a:pt x="45" y="169"/>
                </a:cubicBezTo>
                <a:cubicBezTo>
                  <a:pt x="20" y="169"/>
                  <a:pt x="0" y="149"/>
                  <a:pt x="0" y="124"/>
                </a:cubicBezTo>
                <a:cubicBezTo>
                  <a:pt x="0" y="45"/>
                  <a:pt x="0" y="45"/>
                  <a:pt x="0" y="45"/>
                </a:cubicBezTo>
                <a:cubicBezTo>
                  <a:pt x="0" y="20"/>
                  <a:pt x="20" y="0"/>
                  <a:pt x="45" y="0"/>
                </a:cubicBezTo>
                <a:cubicBezTo>
                  <a:pt x="321" y="0"/>
                  <a:pt x="321" y="0"/>
                  <a:pt x="321" y="0"/>
                </a:cubicBezTo>
                <a:cubicBezTo>
                  <a:pt x="345" y="0"/>
                  <a:pt x="365" y="20"/>
                  <a:pt x="365" y="45"/>
                </a:cubicBezTo>
                <a:cubicBezTo>
                  <a:pt x="365" y="124"/>
                  <a:pt x="365" y="124"/>
                  <a:pt x="365" y="124"/>
                </a:cubicBezTo>
                <a:cubicBezTo>
                  <a:pt x="365" y="149"/>
                  <a:pt x="345" y="169"/>
                  <a:pt x="321" y="169"/>
                </a:cubicBezTo>
                <a:close/>
              </a:path>
            </a:pathLst>
          </a:custGeom>
          <a:solidFill>
            <a:srgbClr val="84B4F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9"/>
          <p:cNvSpPr/>
          <p:nvPr/>
        </p:nvSpPr>
        <p:spPr bwMode="auto">
          <a:xfrm>
            <a:off x="9107805" y="4848225"/>
            <a:ext cx="843915" cy="76200"/>
          </a:xfrm>
          <a:custGeom>
            <a:avLst/>
            <a:gdLst>
              <a:gd name="T0" fmla="*/ 877 w 877"/>
              <a:gd name="T1" fmla="*/ 67 h 67"/>
              <a:gd name="T2" fmla="*/ 0 w 877"/>
              <a:gd name="T3" fmla="*/ 67 h 67"/>
              <a:gd name="T4" fmla="*/ 0 w 877"/>
              <a:gd name="T5" fmla="*/ 67 h 67"/>
              <a:gd name="T6" fmla="*/ 67 w 877"/>
              <a:gd name="T7" fmla="*/ 0 h 67"/>
              <a:gd name="T8" fmla="*/ 809 w 877"/>
              <a:gd name="T9" fmla="*/ 0 h 67"/>
              <a:gd name="T10" fmla="*/ 877 w 877"/>
              <a:gd name="T11" fmla="*/ 67 h 67"/>
            </a:gdLst>
            <a:ahLst/>
            <a:cxnLst>
              <a:cxn ang="0">
                <a:pos x="T0" y="T1"/>
              </a:cxn>
              <a:cxn ang="0">
                <a:pos x="T2" y="T3"/>
              </a:cxn>
              <a:cxn ang="0">
                <a:pos x="T4" y="T5"/>
              </a:cxn>
              <a:cxn ang="0">
                <a:pos x="T6" y="T7"/>
              </a:cxn>
              <a:cxn ang="0">
                <a:pos x="T8" y="T9"/>
              </a:cxn>
              <a:cxn ang="0">
                <a:pos x="T10" y="T11"/>
              </a:cxn>
            </a:cxnLst>
            <a:rect l="0" t="0" r="r" b="b"/>
            <a:pathLst>
              <a:path w="877" h="67">
                <a:moveTo>
                  <a:pt x="877" y="67"/>
                </a:moveTo>
                <a:cubicBezTo>
                  <a:pt x="0" y="67"/>
                  <a:pt x="0" y="67"/>
                  <a:pt x="0" y="67"/>
                </a:cubicBezTo>
                <a:cubicBezTo>
                  <a:pt x="0" y="67"/>
                  <a:pt x="0" y="67"/>
                  <a:pt x="0" y="67"/>
                </a:cubicBezTo>
                <a:cubicBezTo>
                  <a:pt x="0" y="30"/>
                  <a:pt x="30" y="0"/>
                  <a:pt x="67" y="0"/>
                </a:cubicBezTo>
                <a:cubicBezTo>
                  <a:pt x="809" y="0"/>
                  <a:pt x="809" y="0"/>
                  <a:pt x="809" y="0"/>
                </a:cubicBezTo>
                <a:cubicBezTo>
                  <a:pt x="846" y="0"/>
                  <a:pt x="877" y="30"/>
                  <a:pt x="877" y="67"/>
                </a:cubicBezTo>
                <a:close/>
              </a:path>
            </a:pathLst>
          </a:custGeom>
          <a:solidFill>
            <a:srgbClr val="C1DDF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2"/>
          <p:cNvSpPr/>
          <p:nvPr/>
        </p:nvSpPr>
        <p:spPr bwMode="auto">
          <a:xfrm>
            <a:off x="8610600" y="3803015"/>
            <a:ext cx="898525" cy="384175"/>
          </a:xfrm>
          <a:custGeom>
            <a:avLst/>
            <a:gdLst>
              <a:gd name="T0" fmla="*/ 652 w 695"/>
              <a:gd name="T1" fmla="*/ 503 h 503"/>
              <a:gd name="T2" fmla="*/ 42 w 695"/>
              <a:gd name="T3" fmla="*/ 503 h 503"/>
              <a:gd name="T4" fmla="*/ 0 w 695"/>
              <a:gd name="T5" fmla="*/ 461 h 503"/>
              <a:gd name="T6" fmla="*/ 0 w 695"/>
              <a:gd name="T7" fmla="*/ 43 h 503"/>
              <a:gd name="T8" fmla="*/ 42 w 695"/>
              <a:gd name="T9" fmla="*/ 0 h 503"/>
              <a:gd name="T10" fmla="*/ 652 w 695"/>
              <a:gd name="T11" fmla="*/ 0 h 503"/>
              <a:gd name="T12" fmla="*/ 695 w 695"/>
              <a:gd name="T13" fmla="*/ 43 h 503"/>
              <a:gd name="T14" fmla="*/ 695 w 695"/>
              <a:gd name="T15" fmla="*/ 461 h 503"/>
              <a:gd name="T16" fmla="*/ 652 w 695"/>
              <a:gd name="T17" fmla="*/ 50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503">
                <a:moveTo>
                  <a:pt x="652" y="503"/>
                </a:moveTo>
                <a:cubicBezTo>
                  <a:pt x="42" y="503"/>
                  <a:pt x="42" y="503"/>
                  <a:pt x="42" y="503"/>
                </a:cubicBezTo>
                <a:cubicBezTo>
                  <a:pt x="19" y="503"/>
                  <a:pt x="0" y="484"/>
                  <a:pt x="0" y="461"/>
                </a:cubicBezTo>
                <a:cubicBezTo>
                  <a:pt x="0" y="43"/>
                  <a:pt x="0" y="43"/>
                  <a:pt x="0" y="43"/>
                </a:cubicBezTo>
                <a:cubicBezTo>
                  <a:pt x="0" y="19"/>
                  <a:pt x="19" y="0"/>
                  <a:pt x="42" y="0"/>
                </a:cubicBezTo>
                <a:cubicBezTo>
                  <a:pt x="652" y="0"/>
                  <a:pt x="652" y="0"/>
                  <a:pt x="652" y="0"/>
                </a:cubicBezTo>
                <a:cubicBezTo>
                  <a:pt x="676" y="0"/>
                  <a:pt x="695" y="19"/>
                  <a:pt x="695" y="43"/>
                </a:cubicBezTo>
                <a:cubicBezTo>
                  <a:pt x="695" y="461"/>
                  <a:pt x="695" y="461"/>
                  <a:pt x="695" y="461"/>
                </a:cubicBezTo>
                <a:cubicBezTo>
                  <a:pt x="695" y="484"/>
                  <a:pt x="676" y="503"/>
                  <a:pt x="652" y="50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8"/>
          <p:cNvSpPr/>
          <p:nvPr/>
        </p:nvSpPr>
        <p:spPr bwMode="auto">
          <a:xfrm>
            <a:off x="8619490" y="3305175"/>
            <a:ext cx="723900" cy="76200"/>
          </a:xfrm>
          <a:custGeom>
            <a:avLst/>
            <a:gdLst>
              <a:gd name="T0" fmla="*/ 545 w 560"/>
              <a:gd name="T1" fmla="*/ 30 h 30"/>
              <a:gd name="T2" fmla="*/ 15 w 560"/>
              <a:gd name="T3" fmla="*/ 30 h 30"/>
              <a:gd name="T4" fmla="*/ 0 w 560"/>
              <a:gd name="T5" fmla="*/ 15 h 30"/>
              <a:gd name="T6" fmla="*/ 0 w 560"/>
              <a:gd name="T7" fmla="*/ 14 h 30"/>
              <a:gd name="T8" fmla="*/ 15 w 560"/>
              <a:gd name="T9" fmla="*/ 0 h 30"/>
              <a:gd name="T10" fmla="*/ 545 w 560"/>
              <a:gd name="T11" fmla="*/ 0 h 30"/>
              <a:gd name="T12" fmla="*/ 560 w 560"/>
              <a:gd name="T13" fmla="*/ 14 h 30"/>
              <a:gd name="T14" fmla="*/ 560 w 560"/>
              <a:gd name="T15" fmla="*/ 15 h 30"/>
              <a:gd name="T16" fmla="*/ 545 w 56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30">
                <a:moveTo>
                  <a:pt x="545" y="30"/>
                </a:moveTo>
                <a:cubicBezTo>
                  <a:pt x="15" y="30"/>
                  <a:pt x="15" y="30"/>
                  <a:pt x="15" y="30"/>
                </a:cubicBezTo>
                <a:cubicBezTo>
                  <a:pt x="7" y="30"/>
                  <a:pt x="0" y="23"/>
                  <a:pt x="0" y="15"/>
                </a:cubicBezTo>
                <a:cubicBezTo>
                  <a:pt x="0" y="14"/>
                  <a:pt x="0" y="14"/>
                  <a:pt x="0" y="14"/>
                </a:cubicBezTo>
                <a:cubicBezTo>
                  <a:pt x="0" y="6"/>
                  <a:pt x="7" y="0"/>
                  <a:pt x="15" y="0"/>
                </a:cubicBezTo>
                <a:cubicBezTo>
                  <a:pt x="545" y="0"/>
                  <a:pt x="545" y="0"/>
                  <a:pt x="545" y="0"/>
                </a:cubicBezTo>
                <a:cubicBezTo>
                  <a:pt x="553" y="0"/>
                  <a:pt x="560" y="6"/>
                  <a:pt x="560" y="14"/>
                </a:cubicBezTo>
                <a:cubicBezTo>
                  <a:pt x="560" y="15"/>
                  <a:pt x="560" y="15"/>
                  <a:pt x="560" y="15"/>
                </a:cubicBezTo>
                <a:cubicBezTo>
                  <a:pt x="560" y="23"/>
                  <a:pt x="553" y="30"/>
                  <a:pt x="545"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9"/>
          <p:cNvSpPr/>
          <p:nvPr/>
        </p:nvSpPr>
        <p:spPr bwMode="auto">
          <a:xfrm>
            <a:off x="8619490" y="3639820"/>
            <a:ext cx="723900" cy="76200"/>
          </a:xfrm>
          <a:custGeom>
            <a:avLst/>
            <a:gdLst>
              <a:gd name="T0" fmla="*/ 545 w 560"/>
              <a:gd name="T1" fmla="*/ 30 h 30"/>
              <a:gd name="T2" fmla="*/ 15 w 560"/>
              <a:gd name="T3" fmla="*/ 30 h 30"/>
              <a:gd name="T4" fmla="*/ 0 w 560"/>
              <a:gd name="T5" fmla="*/ 16 h 30"/>
              <a:gd name="T6" fmla="*/ 0 w 560"/>
              <a:gd name="T7" fmla="*/ 15 h 30"/>
              <a:gd name="T8" fmla="*/ 15 w 560"/>
              <a:gd name="T9" fmla="*/ 0 h 30"/>
              <a:gd name="T10" fmla="*/ 545 w 560"/>
              <a:gd name="T11" fmla="*/ 0 h 30"/>
              <a:gd name="T12" fmla="*/ 560 w 560"/>
              <a:gd name="T13" fmla="*/ 15 h 30"/>
              <a:gd name="T14" fmla="*/ 560 w 560"/>
              <a:gd name="T15" fmla="*/ 16 h 30"/>
              <a:gd name="T16" fmla="*/ 545 w 56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30">
                <a:moveTo>
                  <a:pt x="545" y="30"/>
                </a:moveTo>
                <a:cubicBezTo>
                  <a:pt x="15" y="30"/>
                  <a:pt x="15" y="30"/>
                  <a:pt x="15" y="30"/>
                </a:cubicBezTo>
                <a:cubicBezTo>
                  <a:pt x="7" y="30"/>
                  <a:pt x="0" y="24"/>
                  <a:pt x="0" y="16"/>
                </a:cubicBezTo>
                <a:cubicBezTo>
                  <a:pt x="0" y="15"/>
                  <a:pt x="0" y="15"/>
                  <a:pt x="0" y="15"/>
                </a:cubicBezTo>
                <a:cubicBezTo>
                  <a:pt x="0" y="7"/>
                  <a:pt x="7" y="0"/>
                  <a:pt x="15" y="0"/>
                </a:cubicBezTo>
                <a:cubicBezTo>
                  <a:pt x="545" y="0"/>
                  <a:pt x="545" y="0"/>
                  <a:pt x="545" y="0"/>
                </a:cubicBezTo>
                <a:cubicBezTo>
                  <a:pt x="553" y="0"/>
                  <a:pt x="560" y="7"/>
                  <a:pt x="560" y="15"/>
                </a:cubicBezTo>
                <a:cubicBezTo>
                  <a:pt x="560" y="16"/>
                  <a:pt x="560" y="16"/>
                  <a:pt x="560" y="16"/>
                </a:cubicBezTo>
                <a:cubicBezTo>
                  <a:pt x="560" y="24"/>
                  <a:pt x="553" y="30"/>
                  <a:pt x="545"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0"/>
          <p:cNvSpPr/>
          <p:nvPr/>
        </p:nvSpPr>
        <p:spPr bwMode="auto">
          <a:xfrm>
            <a:off x="8619490" y="3471545"/>
            <a:ext cx="885825" cy="76200"/>
          </a:xfrm>
          <a:custGeom>
            <a:avLst/>
            <a:gdLst>
              <a:gd name="T0" fmla="*/ 672 w 686"/>
              <a:gd name="T1" fmla="*/ 30 h 30"/>
              <a:gd name="T2" fmla="*/ 15 w 686"/>
              <a:gd name="T3" fmla="*/ 30 h 30"/>
              <a:gd name="T4" fmla="*/ 0 w 686"/>
              <a:gd name="T5" fmla="*/ 16 h 30"/>
              <a:gd name="T6" fmla="*/ 0 w 686"/>
              <a:gd name="T7" fmla="*/ 14 h 30"/>
              <a:gd name="T8" fmla="*/ 15 w 686"/>
              <a:gd name="T9" fmla="*/ 0 h 30"/>
              <a:gd name="T10" fmla="*/ 672 w 686"/>
              <a:gd name="T11" fmla="*/ 0 h 30"/>
              <a:gd name="T12" fmla="*/ 686 w 686"/>
              <a:gd name="T13" fmla="*/ 14 h 30"/>
              <a:gd name="T14" fmla="*/ 686 w 686"/>
              <a:gd name="T15" fmla="*/ 16 h 30"/>
              <a:gd name="T16" fmla="*/ 672 w 686"/>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0">
                <a:moveTo>
                  <a:pt x="672" y="30"/>
                </a:moveTo>
                <a:cubicBezTo>
                  <a:pt x="15" y="30"/>
                  <a:pt x="15" y="30"/>
                  <a:pt x="15" y="30"/>
                </a:cubicBezTo>
                <a:cubicBezTo>
                  <a:pt x="7" y="30"/>
                  <a:pt x="0" y="24"/>
                  <a:pt x="0" y="16"/>
                </a:cubicBezTo>
                <a:cubicBezTo>
                  <a:pt x="0" y="14"/>
                  <a:pt x="0" y="14"/>
                  <a:pt x="0" y="14"/>
                </a:cubicBezTo>
                <a:cubicBezTo>
                  <a:pt x="0" y="6"/>
                  <a:pt x="7" y="0"/>
                  <a:pt x="15" y="0"/>
                </a:cubicBezTo>
                <a:cubicBezTo>
                  <a:pt x="672" y="0"/>
                  <a:pt x="672" y="0"/>
                  <a:pt x="672" y="0"/>
                </a:cubicBezTo>
                <a:cubicBezTo>
                  <a:pt x="680" y="0"/>
                  <a:pt x="686" y="6"/>
                  <a:pt x="686" y="14"/>
                </a:cubicBezTo>
                <a:cubicBezTo>
                  <a:pt x="686" y="16"/>
                  <a:pt x="686" y="16"/>
                  <a:pt x="686" y="16"/>
                </a:cubicBezTo>
                <a:cubicBezTo>
                  <a:pt x="686" y="24"/>
                  <a:pt x="680" y="30"/>
                  <a:pt x="672"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Oval 10"/>
          <p:cNvSpPr>
            <a:spLocks noChangeArrowheads="1"/>
          </p:cNvSpPr>
          <p:nvPr/>
        </p:nvSpPr>
        <p:spPr bwMode="auto">
          <a:xfrm>
            <a:off x="9431020" y="4472305"/>
            <a:ext cx="182563" cy="18256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4"/>
          <p:cNvSpPr/>
          <p:nvPr/>
        </p:nvSpPr>
        <p:spPr bwMode="auto">
          <a:xfrm rot="10800000">
            <a:off x="-5558" y="0"/>
            <a:ext cx="5161757" cy="4606310"/>
          </a:xfrm>
          <a:custGeom>
            <a:avLst/>
            <a:gdLst>
              <a:gd name="T0" fmla="*/ 0 w 1986"/>
              <a:gd name="T1" fmla="*/ 1812 h 1812"/>
              <a:gd name="T2" fmla="*/ 248 w 1986"/>
              <a:gd name="T3" fmla="*/ 1241 h 1812"/>
              <a:gd name="T4" fmla="*/ 625 w 1986"/>
              <a:gd name="T5" fmla="*/ 774 h 1812"/>
              <a:gd name="T6" fmla="*/ 1101 w 1986"/>
              <a:gd name="T7" fmla="*/ 671 h 1812"/>
              <a:gd name="T8" fmla="*/ 1986 w 1986"/>
              <a:gd name="T9" fmla="*/ 115 h 1812"/>
              <a:gd name="T10" fmla="*/ 1986 w 1986"/>
              <a:gd name="T11" fmla="*/ 1812 h 1812"/>
              <a:gd name="T12" fmla="*/ 0 w 1986"/>
              <a:gd name="T13" fmla="*/ 1812 h 1812"/>
            </a:gdLst>
            <a:ahLst/>
            <a:cxnLst>
              <a:cxn ang="0">
                <a:pos x="T0" y="T1"/>
              </a:cxn>
              <a:cxn ang="0">
                <a:pos x="T2" y="T3"/>
              </a:cxn>
              <a:cxn ang="0">
                <a:pos x="T4" y="T5"/>
              </a:cxn>
              <a:cxn ang="0">
                <a:pos x="T6" y="T7"/>
              </a:cxn>
              <a:cxn ang="0">
                <a:pos x="T8" y="T9"/>
              </a:cxn>
              <a:cxn ang="0">
                <a:pos x="T10" y="T11"/>
              </a:cxn>
              <a:cxn ang="0">
                <a:pos x="T12" y="T13"/>
              </a:cxn>
            </a:cxnLst>
            <a:rect l="0" t="0" r="r" b="b"/>
            <a:pathLst>
              <a:path w="1986" h="1812">
                <a:moveTo>
                  <a:pt x="0" y="1812"/>
                </a:moveTo>
                <a:cubicBezTo>
                  <a:pt x="0" y="1812"/>
                  <a:pt x="422" y="1748"/>
                  <a:pt x="248" y="1241"/>
                </a:cubicBezTo>
                <a:cubicBezTo>
                  <a:pt x="74" y="734"/>
                  <a:pt x="372" y="710"/>
                  <a:pt x="625" y="774"/>
                </a:cubicBezTo>
                <a:cubicBezTo>
                  <a:pt x="877" y="837"/>
                  <a:pt x="1051" y="861"/>
                  <a:pt x="1101" y="671"/>
                </a:cubicBezTo>
                <a:cubicBezTo>
                  <a:pt x="1150" y="480"/>
                  <a:pt x="1216" y="0"/>
                  <a:pt x="1986" y="115"/>
                </a:cubicBezTo>
                <a:cubicBezTo>
                  <a:pt x="1986" y="1812"/>
                  <a:pt x="1986" y="1812"/>
                  <a:pt x="1986" y="1812"/>
                </a:cubicBezTo>
                <a:lnTo>
                  <a:pt x="0" y="1812"/>
                </a:lnTo>
                <a:close/>
              </a:path>
            </a:pathLst>
          </a:custGeom>
          <a:solidFill>
            <a:srgbClr val="EBF5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L 形 35"/>
          <p:cNvSpPr/>
          <p:nvPr/>
        </p:nvSpPr>
        <p:spPr>
          <a:xfrm rot="10800000" flipH="1">
            <a:off x="2989429" y="2938643"/>
            <a:ext cx="2070907" cy="1439121"/>
          </a:xfrm>
          <a:prstGeom prst="corner">
            <a:avLst>
              <a:gd name="adj1" fmla="val 4369"/>
              <a:gd name="adj2" fmla="val 4298"/>
            </a:avLst>
          </a:pr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jpg"/>
          <p:cNvPicPr>
            <a:picLocks noChangeAspect="1"/>
          </p:cNvPicPr>
          <p:nvPr/>
        </p:nvPicPr>
        <p:blipFill>
          <a:blip r:embed="rId2"/>
          <a:stretch>
            <a:fillRect/>
          </a:stretch>
        </p:blipFill>
        <p:spPr>
          <a:xfrm>
            <a:off x="1194099" y="0"/>
            <a:ext cx="9810974"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MH_Entry_1"/>
          <p:cNvSpPr/>
          <p:nvPr>
            <p:custDataLst>
              <p:tags r:id="rId2"/>
            </p:custDataLst>
          </p:nvPr>
        </p:nvSpPr>
        <p:spPr>
          <a:xfrm>
            <a:off x="537845" y="148590"/>
            <a:ext cx="3453242"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a:bodyPr>
          <a:lstStyle/>
          <a:p>
            <a:pPr algn="ct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计算机网络的概念和作用</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1172584" y="1237130"/>
            <a:ext cx="10026127" cy="3539430"/>
          </a:xfrm>
          <a:prstGeom prst="rect">
            <a:avLst/>
          </a:prstGeom>
          <a:noFill/>
        </p:spPr>
        <p:txBody>
          <a:bodyPr wrap="square" rtlCol="0">
            <a:spAutoFit/>
          </a:bodyPr>
          <a:lstStyle/>
          <a:p>
            <a:r>
              <a:rPr lang="en-US" altLang="zh-CN" sz="3200" dirty="0" smtClean="0"/>
              <a:t>       </a:t>
            </a:r>
            <a:r>
              <a:rPr lang="zh-CN" altLang="zh-CN" sz="3200" dirty="0" smtClean="0">
                <a:latin typeface="黑体" pitchFamily="49" charset="-122"/>
                <a:ea typeface="黑体" pitchFamily="49" charset="-122"/>
              </a:rPr>
              <a:t>计算机网络是指把地理位置不同、具有独立功能的多台计算机及其外部设备通过通信线路连接起来，在网络通信协议的管理和协调下，实现资源共享和信息传递。</a:t>
            </a:r>
            <a:endParaRPr lang="en-US" altLang="zh-CN" sz="3200" dirty="0" smtClean="0">
              <a:latin typeface="黑体" pitchFamily="49" charset="-122"/>
              <a:ea typeface="黑体" pitchFamily="49" charset="-122"/>
            </a:endParaRPr>
          </a:p>
          <a:p>
            <a:r>
              <a:rPr lang="en-US" altLang="zh-CN" sz="3200" dirty="0" smtClean="0">
                <a:latin typeface="黑体" pitchFamily="49" charset="-122"/>
                <a:ea typeface="黑体" pitchFamily="49" charset="-122"/>
              </a:rPr>
              <a:t>    </a:t>
            </a:r>
            <a:r>
              <a:rPr lang="zh-CN" altLang="zh-CN" sz="3200" dirty="0" smtClean="0">
                <a:latin typeface="黑体" pitchFamily="49" charset="-122"/>
                <a:ea typeface="黑体" pitchFamily="49" charset="-122"/>
              </a:rPr>
              <a:t>计算机网络在信息系统中主要起到</a:t>
            </a:r>
            <a:r>
              <a:rPr lang="zh-CN" altLang="zh-CN" sz="3200" dirty="0" smtClean="0">
                <a:solidFill>
                  <a:srgbClr val="FF0000"/>
                </a:solidFill>
                <a:latin typeface="华文新魏" pitchFamily="2" charset="-122"/>
                <a:ea typeface="华文新魏" pitchFamily="2" charset="-122"/>
              </a:rPr>
              <a:t>数据传输、资源共享、分布式处理</a:t>
            </a:r>
            <a:r>
              <a:rPr lang="zh-CN" altLang="zh-CN" sz="3200" dirty="0" smtClean="0">
                <a:latin typeface="黑体" pitchFamily="49" charset="-122"/>
                <a:ea typeface="黑体" pitchFamily="49" charset="-122"/>
              </a:rPr>
              <a:t>三个方面的作用。</a:t>
            </a:r>
          </a:p>
          <a:p>
            <a:endParaRPr lang="zh-CN" altLang="zh-CN" sz="3200" dirty="0" smtClean="0"/>
          </a:p>
          <a:p>
            <a:endParaRPr lang="zh-CN" altLang="en-US" sz="3200" dirty="0"/>
          </a:p>
        </p:txBody>
      </p:sp>
      <p:pic>
        <p:nvPicPr>
          <p:cNvPr id="26627" name="Picture 3" descr="https://gimg2.baidu.com/image_search/src=http%3A%2F%2Faihangtian.com%2Fpic%2Fnews%2Fimage%2F20160626%2F20160626101246_9250.jpg&amp;refer=http%3A%2F%2Faihangtian.com&amp;app=2002&amp;size=f9999,10000&amp;q=a80&amp;n=0&amp;g=0n&amp;fmt=auto?sec=1672456965&amp;t=402a67119d1d40b587b624b6c018c465"/>
          <p:cNvPicPr>
            <a:picLocks noChangeAspect="1" noChangeArrowheads="1"/>
          </p:cNvPicPr>
          <p:nvPr/>
        </p:nvPicPr>
        <p:blipFill>
          <a:blip r:embed="rId4" cstate="print"/>
          <a:srcRect/>
          <a:stretch>
            <a:fillRect/>
          </a:stretch>
        </p:blipFill>
        <p:spPr bwMode="auto">
          <a:xfrm>
            <a:off x="3775934" y="3732903"/>
            <a:ext cx="4882216" cy="29649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p:cNvSpPr/>
          <p:nvPr>
            <p:custDataLst>
              <p:tags r:id="rId1"/>
            </p:custDataLst>
          </p:nvPr>
        </p:nvSpPr>
        <p:spPr>
          <a:xfrm>
            <a:off x="185854" y="148769"/>
            <a:ext cx="498951" cy="498614"/>
          </a:xfrm>
          <a:prstGeom prst="ellipse">
            <a:avLst/>
          </a:prstGeom>
          <a:solidFill>
            <a:srgbClr val="F7C8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直角三角形 6"/>
          <p:cNvSpPr/>
          <p:nvPr/>
        </p:nvSpPr>
        <p:spPr>
          <a:xfrm flipH="1">
            <a:off x="11625941" y="6291943"/>
            <a:ext cx="566057" cy="566057"/>
          </a:xfrm>
          <a:custGeom>
            <a:avLst/>
            <a:gdLst>
              <a:gd name="connsiteX0" fmla="*/ 0 w 566057"/>
              <a:gd name="connsiteY0" fmla="*/ 566057 h 566057"/>
              <a:gd name="connsiteX1" fmla="*/ 0 w 566057"/>
              <a:gd name="connsiteY1" fmla="*/ 0 h 566057"/>
              <a:gd name="connsiteX2" fmla="*/ 566057 w 566057"/>
              <a:gd name="connsiteY2" fmla="*/ 566057 h 566057"/>
              <a:gd name="connsiteX3" fmla="*/ 0 w 566057"/>
              <a:gd name="connsiteY3" fmla="*/ 566057 h 566057"/>
              <a:gd name="connsiteX0-1" fmla="*/ 0 w 566057"/>
              <a:gd name="connsiteY0-2" fmla="*/ 566057 h 566057"/>
              <a:gd name="connsiteX1-3" fmla="*/ 0 w 566057"/>
              <a:gd name="connsiteY1-4" fmla="*/ 0 h 566057"/>
              <a:gd name="connsiteX2-5" fmla="*/ 566057 w 566057"/>
              <a:gd name="connsiteY2-6" fmla="*/ 566057 h 566057"/>
              <a:gd name="connsiteX3-7" fmla="*/ 0 w 566057"/>
              <a:gd name="connsiteY3-8" fmla="*/ 566057 h 566057"/>
              <a:gd name="connsiteX0-9" fmla="*/ 0 w 566057"/>
              <a:gd name="connsiteY0-10" fmla="*/ 566057 h 566057"/>
              <a:gd name="connsiteX1-11" fmla="*/ 0 w 566057"/>
              <a:gd name="connsiteY1-12" fmla="*/ 0 h 566057"/>
              <a:gd name="connsiteX2-13" fmla="*/ 566057 w 566057"/>
              <a:gd name="connsiteY2-14" fmla="*/ 566057 h 566057"/>
              <a:gd name="connsiteX3-15" fmla="*/ 0 w 566057"/>
              <a:gd name="connsiteY3-16" fmla="*/ 566057 h 566057"/>
            </a:gdLst>
            <a:ahLst/>
            <a:cxnLst>
              <a:cxn ang="0">
                <a:pos x="connsiteX0-1" y="connsiteY0-2"/>
              </a:cxn>
              <a:cxn ang="0">
                <a:pos x="connsiteX1-3" y="connsiteY1-4"/>
              </a:cxn>
              <a:cxn ang="0">
                <a:pos x="connsiteX2-5" y="connsiteY2-6"/>
              </a:cxn>
              <a:cxn ang="0">
                <a:pos x="connsiteX3-7" y="connsiteY3-8"/>
              </a:cxn>
            </a:cxnLst>
            <a:rect l="l" t="t" r="r" b="b"/>
            <a:pathLst>
              <a:path w="566057" h="566057">
                <a:moveTo>
                  <a:pt x="0" y="566057"/>
                </a:moveTo>
                <a:lnTo>
                  <a:pt x="0" y="0"/>
                </a:lnTo>
                <a:cubicBezTo>
                  <a:pt x="161185" y="346815"/>
                  <a:pt x="208929" y="446123"/>
                  <a:pt x="566057" y="566057"/>
                </a:cubicBezTo>
                <a:lnTo>
                  <a:pt x="0" y="566057"/>
                </a:lnTo>
                <a:close/>
              </a:path>
            </a:pathLst>
          </a:custGeom>
          <a:solidFill>
            <a:srgbClr val="F7C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4300" y="76200"/>
            <a:ext cx="11976100" cy="6718300"/>
          </a:xfrm>
          <a:prstGeom prst="roundRect">
            <a:avLst>
              <a:gd name="adj" fmla="val 4674"/>
            </a:avLst>
          </a:prstGeom>
          <a:noFill/>
          <a:ln w="19050">
            <a:solidFill>
              <a:srgbClr val="BA9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7"/>
          <p:cNvGrpSpPr/>
          <p:nvPr/>
        </p:nvGrpSpPr>
        <p:grpSpPr>
          <a:xfrm>
            <a:off x="11737977" y="5845279"/>
            <a:ext cx="352423" cy="954664"/>
            <a:chOff x="11045825" y="2670175"/>
            <a:chExt cx="627063" cy="1698625"/>
          </a:xfrm>
        </p:grpSpPr>
        <p:sp>
          <p:nvSpPr>
            <p:cNvPr id="9" name="Freeform 13"/>
            <p:cNvSpPr/>
            <p:nvPr/>
          </p:nvSpPr>
          <p:spPr bwMode="auto">
            <a:xfrm>
              <a:off x="11045825" y="2670175"/>
              <a:ext cx="627063" cy="1336675"/>
            </a:xfrm>
            <a:custGeom>
              <a:avLst/>
              <a:gdLst>
                <a:gd name="T0" fmla="*/ 39 w 354"/>
                <a:gd name="T1" fmla="*/ 467 h 754"/>
                <a:gd name="T2" fmla="*/ 38 w 354"/>
                <a:gd name="T3" fmla="*/ 467 h 754"/>
                <a:gd name="T4" fmla="*/ 50 w 354"/>
                <a:gd name="T5" fmla="*/ 380 h 754"/>
                <a:gd name="T6" fmla="*/ 50 w 354"/>
                <a:gd name="T7" fmla="*/ 380 h 754"/>
                <a:gd name="T8" fmla="*/ 48 w 354"/>
                <a:gd name="T9" fmla="*/ 376 h 754"/>
                <a:gd name="T10" fmla="*/ 48 w 354"/>
                <a:gd name="T11" fmla="*/ 376 h 754"/>
                <a:gd name="T12" fmla="*/ 33 w 354"/>
                <a:gd name="T13" fmla="*/ 311 h 754"/>
                <a:gd name="T14" fmla="*/ 75 w 354"/>
                <a:gd name="T15" fmla="*/ 209 h 754"/>
                <a:gd name="T16" fmla="*/ 81 w 354"/>
                <a:gd name="T17" fmla="*/ 136 h 754"/>
                <a:gd name="T18" fmla="*/ 81 w 354"/>
                <a:gd name="T19" fmla="*/ 136 h 754"/>
                <a:gd name="T20" fmla="*/ 75 w 354"/>
                <a:gd name="T21" fmla="*/ 102 h 754"/>
                <a:gd name="T22" fmla="*/ 177 w 354"/>
                <a:gd name="T23" fmla="*/ 0 h 754"/>
                <a:gd name="T24" fmla="*/ 278 w 354"/>
                <a:gd name="T25" fmla="*/ 102 h 754"/>
                <a:gd name="T26" fmla="*/ 272 w 354"/>
                <a:gd name="T27" fmla="*/ 136 h 754"/>
                <a:gd name="T28" fmla="*/ 272 w 354"/>
                <a:gd name="T29" fmla="*/ 136 h 754"/>
                <a:gd name="T30" fmla="*/ 278 w 354"/>
                <a:gd name="T31" fmla="*/ 209 h 754"/>
                <a:gd name="T32" fmla="*/ 320 w 354"/>
                <a:gd name="T33" fmla="*/ 311 h 754"/>
                <a:gd name="T34" fmla="*/ 305 w 354"/>
                <a:gd name="T35" fmla="*/ 376 h 754"/>
                <a:gd name="T36" fmla="*/ 305 w 354"/>
                <a:gd name="T37" fmla="*/ 376 h 754"/>
                <a:gd name="T38" fmla="*/ 305 w 354"/>
                <a:gd name="T39" fmla="*/ 377 h 754"/>
                <a:gd name="T40" fmla="*/ 302 w 354"/>
                <a:gd name="T41" fmla="*/ 381 h 754"/>
                <a:gd name="T42" fmla="*/ 311 w 354"/>
                <a:gd name="T43" fmla="*/ 463 h 754"/>
                <a:gd name="T44" fmla="*/ 314 w 354"/>
                <a:gd name="T45" fmla="*/ 466 h 754"/>
                <a:gd name="T46" fmla="*/ 315 w 354"/>
                <a:gd name="T47" fmla="*/ 467 h 754"/>
                <a:gd name="T48" fmla="*/ 315 w 354"/>
                <a:gd name="T49" fmla="*/ 467 h 754"/>
                <a:gd name="T50" fmla="*/ 354 w 354"/>
                <a:gd name="T51" fmla="*/ 577 h 754"/>
                <a:gd name="T52" fmla="*/ 177 w 354"/>
                <a:gd name="T53" fmla="*/ 754 h 754"/>
                <a:gd name="T54" fmla="*/ 0 w 354"/>
                <a:gd name="T55" fmla="*/ 577 h 754"/>
                <a:gd name="T56" fmla="*/ 39 w 354"/>
                <a:gd name="T57" fmla="*/ 46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4" h="754">
                  <a:moveTo>
                    <a:pt x="39" y="467"/>
                  </a:moveTo>
                  <a:cubicBezTo>
                    <a:pt x="38" y="467"/>
                    <a:pt x="38" y="467"/>
                    <a:pt x="38" y="467"/>
                  </a:cubicBezTo>
                  <a:cubicBezTo>
                    <a:pt x="73" y="431"/>
                    <a:pt x="56" y="392"/>
                    <a:pt x="50" y="380"/>
                  </a:cubicBezTo>
                  <a:cubicBezTo>
                    <a:pt x="50" y="380"/>
                    <a:pt x="50" y="380"/>
                    <a:pt x="50" y="380"/>
                  </a:cubicBezTo>
                  <a:cubicBezTo>
                    <a:pt x="49" y="377"/>
                    <a:pt x="48" y="376"/>
                    <a:pt x="48" y="376"/>
                  </a:cubicBezTo>
                  <a:cubicBezTo>
                    <a:pt x="48" y="376"/>
                    <a:pt x="48" y="376"/>
                    <a:pt x="48" y="376"/>
                  </a:cubicBezTo>
                  <a:cubicBezTo>
                    <a:pt x="39" y="356"/>
                    <a:pt x="33" y="334"/>
                    <a:pt x="33" y="311"/>
                  </a:cubicBezTo>
                  <a:cubicBezTo>
                    <a:pt x="33" y="271"/>
                    <a:pt x="49" y="235"/>
                    <a:pt x="75" y="209"/>
                  </a:cubicBezTo>
                  <a:cubicBezTo>
                    <a:pt x="99" y="178"/>
                    <a:pt x="81" y="136"/>
                    <a:pt x="81" y="136"/>
                  </a:cubicBezTo>
                  <a:cubicBezTo>
                    <a:pt x="81" y="136"/>
                    <a:pt x="81" y="136"/>
                    <a:pt x="81" y="136"/>
                  </a:cubicBezTo>
                  <a:cubicBezTo>
                    <a:pt x="77" y="125"/>
                    <a:pt x="75" y="114"/>
                    <a:pt x="75" y="102"/>
                  </a:cubicBezTo>
                  <a:cubicBezTo>
                    <a:pt x="75" y="46"/>
                    <a:pt x="121" y="0"/>
                    <a:pt x="177" y="0"/>
                  </a:cubicBezTo>
                  <a:cubicBezTo>
                    <a:pt x="233" y="0"/>
                    <a:pt x="278" y="46"/>
                    <a:pt x="278" y="102"/>
                  </a:cubicBezTo>
                  <a:cubicBezTo>
                    <a:pt x="278" y="114"/>
                    <a:pt x="276" y="125"/>
                    <a:pt x="272" y="136"/>
                  </a:cubicBezTo>
                  <a:cubicBezTo>
                    <a:pt x="272" y="136"/>
                    <a:pt x="272" y="136"/>
                    <a:pt x="272" y="136"/>
                  </a:cubicBezTo>
                  <a:cubicBezTo>
                    <a:pt x="272" y="136"/>
                    <a:pt x="254" y="178"/>
                    <a:pt x="278" y="209"/>
                  </a:cubicBezTo>
                  <a:cubicBezTo>
                    <a:pt x="304" y="235"/>
                    <a:pt x="320" y="271"/>
                    <a:pt x="320" y="311"/>
                  </a:cubicBezTo>
                  <a:cubicBezTo>
                    <a:pt x="320" y="334"/>
                    <a:pt x="315" y="356"/>
                    <a:pt x="305" y="376"/>
                  </a:cubicBezTo>
                  <a:cubicBezTo>
                    <a:pt x="305" y="376"/>
                    <a:pt x="305" y="376"/>
                    <a:pt x="305" y="376"/>
                  </a:cubicBezTo>
                  <a:cubicBezTo>
                    <a:pt x="305" y="376"/>
                    <a:pt x="305" y="376"/>
                    <a:pt x="305" y="377"/>
                  </a:cubicBezTo>
                  <a:cubicBezTo>
                    <a:pt x="304" y="378"/>
                    <a:pt x="303" y="380"/>
                    <a:pt x="302" y="381"/>
                  </a:cubicBezTo>
                  <a:cubicBezTo>
                    <a:pt x="296" y="395"/>
                    <a:pt x="283" y="430"/>
                    <a:pt x="311" y="463"/>
                  </a:cubicBezTo>
                  <a:cubicBezTo>
                    <a:pt x="312" y="464"/>
                    <a:pt x="313" y="465"/>
                    <a:pt x="314" y="466"/>
                  </a:cubicBezTo>
                  <a:cubicBezTo>
                    <a:pt x="314" y="466"/>
                    <a:pt x="314" y="466"/>
                    <a:pt x="315" y="467"/>
                  </a:cubicBezTo>
                  <a:cubicBezTo>
                    <a:pt x="315" y="467"/>
                    <a:pt x="315" y="467"/>
                    <a:pt x="315" y="467"/>
                  </a:cubicBezTo>
                  <a:cubicBezTo>
                    <a:pt x="339" y="497"/>
                    <a:pt x="354" y="535"/>
                    <a:pt x="354" y="577"/>
                  </a:cubicBezTo>
                  <a:cubicBezTo>
                    <a:pt x="354" y="675"/>
                    <a:pt x="274" y="754"/>
                    <a:pt x="177" y="754"/>
                  </a:cubicBezTo>
                  <a:cubicBezTo>
                    <a:pt x="79" y="754"/>
                    <a:pt x="0" y="675"/>
                    <a:pt x="0" y="577"/>
                  </a:cubicBezTo>
                  <a:cubicBezTo>
                    <a:pt x="0" y="535"/>
                    <a:pt x="14" y="497"/>
                    <a:pt x="39" y="467"/>
                  </a:cubicBezTo>
                  <a:close/>
                </a:path>
              </a:pathLst>
            </a:custGeom>
            <a:solidFill>
              <a:srgbClr val="00C0C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244263" y="3060700"/>
              <a:ext cx="228600" cy="1296987"/>
            </a:xfrm>
            <a:custGeom>
              <a:avLst/>
              <a:gdLst>
                <a:gd name="T0" fmla="*/ 13 w 129"/>
                <a:gd name="T1" fmla="*/ 342 h 732"/>
                <a:gd name="T2" fmla="*/ 56 w 129"/>
                <a:gd name="T3" fmla="*/ 385 h 732"/>
                <a:gd name="T4" fmla="*/ 56 w 129"/>
                <a:gd name="T5" fmla="*/ 234 h 732"/>
                <a:gd name="T6" fmla="*/ 3 w 129"/>
                <a:gd name="T7" fmla="*/ 182 h 732"/>
                <a:gd name="T8" fmla="*/ 3 w 129"/>
                <a:gd name="T9" fmla="*/ 172 h 732"/>
                <a:gd name="T10" fmla="*/ 13 w 129"/>
                <a:gd name="T11" fmla="*/ 172 h 732"/>
                <a:gd name="T12" fmla="*/ 56 w 129"/>
                <a:gd name="T13" fmla="*/ 215 h 732"/>
                <a:gd name="T14" fmla="*/ 56 w 129"/>
                <a:gd name="T15" fmla="*/ 7 h 732"/>
                <a:gd name="T16" fmla="*/ 63 w 129"/>
                <a:gd name="T17" fmla="*/ 0 h 732"/>
                <a:gd name="T18" fmla="*/ 70 w 129"/>
                <a:gd name="T19" fmla="*/ 7 h 732"/>
                <a:gd name="T20" fmla="*/ 70 w 129"/>
                <a:gd name="T21" fmla="*/ 132 h 732"/>
                <a:gd name="T22" fmla="*/ 112 w 129"/>
                <a:gd name="T23" fmla="*/ 90 h 732"/>
                <a:gd name="T24" fmla="*/ 122 w 129"/>
                <a:gd name="T25" fmla="*/ 90 h 732"/>
                <a:gd name="T26" fmla="*/ 122 w 129"/>
                <a:gd name="T27" fmla="*/ 100 h 732"/>
                <a:gd name="T28" fmla="*/ 70 w 129"/>
                <a:gd name="T29" fmla="*/ 152 h 732"/>
                <a:gd name="T30" fmla="*/ 70 w 129"/>
                <a:gd name="T31" fmla="*/ 303 h 732"/>
                <a:gd name="T32" fmla="*/ 117 w 129"/>
                <a:gd name="T33" fmla="*/ 256 h 732"/>
                <a:gd name="T34" fmla="*/ 127 w 129"/>
                <a:gd name="T35" fmla="*/ 256 h 732"/>
                <a:gd name="T36" fmla="*/ 127 w 129"/>
                <a:gd name="T37" fmla="*/ 266 h 732"/>
                <a:gd name="T38" fmla="*/ 70 w 129"/>
                <a:gd name="T39" fmla="*/ 323 h 732"/>
                <a:gd name="T40" fmla="*/ 70 w 129"/>
                <a:gd name="T41" fmla="*/ 725 h 732"/>
                <a:gd name="T42" fmla="*/ 63 w 129"/>
                <a:gd name="T43" fmla="*/ 732 h 732"/>
                <a:gd name="T44" fmla="*/ 56 w 129"/>
                <a:gd name="T45" fmla="*/ 725 h 732"/>
                <a:gd name="T46" fmla="*/ 56 w 129"/>
                <a:gd name="T47" fmla="*/ 405 h 732"/>
                <a:gd name="T48" fmla="*/ 3 w 129"/>
                <a:gd name="T49" fmla="*/ 352 h 732"/>
                <a:gd name="T50" fmla="*/ 3 w 129"/>
                <a:gd name="T51" fmla="*/ 342 h 732"/>
                <a:gd name="T52" fmla="*/ 13 w 129"/>
                <a:gd name="T53" fmla="*/ 34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32">
                  <a:moveTo>
                    <a:pt x="13" y="342"/>
                  </a:moveTo>
                  <a:cubicBezTo>
                    <a:pt x="56" y="385"/>
                    <a:pt x="56" y="385"/>
                    <a:pt x="56" y="385"/>
                  </a:cubicBezTo>
                  <a:cubicBezTo>
                    <a:pt x="56" y="234"/>
                    <a:pt x="56" y="234"/>
                    <a:pt x="56" y="234"/>
                  </a:cubicBezTo>
                  <a:cubicBezTo>
                    <a:pt x="3" y="182"/>
                    <a:pt x="3" y="182"/>
                    <a:pt x="3" y="182"/>
                  </a:cubicBezTo>
                  <a:cubicBezTo>
                    <a:pt x="0" y="179"/>
                    <a:pt x="0" y="175"/>
                    <a:pt x="3" y="172"/>
                  </a:cubicBezTo>
                  <a:cubicBezTo>
                    <a:pt x="5" y="169"/>
                    <a:pt x="10" y="169"/>
                    <a:pt x="13" y="172"/>
                  </a:cubicBezTo>
                  <a:cubicBezTo>
                    <a:pt x="56" y="215"/>
                    <a:pt x="56" y="215"/>
                    <a:pt x="56" y="215"/>
                  </a:cubicBezTo>
                  <a:cubicBezTo>
                    <a:pt x="56" y="7"/>
                    <a:pt x="56" y="7"/>
                    <a:pt x="56" y="7"/>
                  </a:cubicBezTo>
                  <a:cubicBezTo>
                    <a:pt x="56" y="3"/>
                    <a:pt x="59" y="0"/>
                    <a:pt x="63" y="0"/>
                  </a:cubicBezTo>
                  <a:cubicBezTo>
                    <a:pt x="67" y="0"/>
                    <a:pt x="70" y="3"/>
                    <a:pt x="70" y="7"/>
                  </a:cubicBezTo>
                  <a:cubicBezTo>
                    <a:pt x="70" y="132"/>
                    <a:pt x="70" y="132"/>
                    <a:pt x="70" y="132"/>
                  </a:cubicBezTo>
                  <a:cubicBezTo>
                    <a:pt x="112" y="90"/>
                    <a:pt x="112" y="90"/>
                    <a:pt x="112" y="90"/>
                  </a:cubicBezTo>
                  <a:cubicBezTo>
                    <a:pt x="115" y="87"/>
                    <a:pt x="119" y="87"/>
                    <a:pt x="122" y="90"/>
                  </a:cubicBezTo>
                  <a:cubicBezTo>
                    <a:pt x="125" y="93"/>
                    <a:pt x="125" y="97"/>
                    <a:pt x="122" y="100"/>
                  </a:cubicBezTo>
                  <a:cubicBezTo>
                    <a:pt x="70" y="152"/>
                    <a:pt x="70" y="152"/>
                    <a:pt x="70" y="152"/>
                  </a:cubicBezTo>
                  <a:cubicBezTo>
                    <a:pt x="70" y="303"/>
                    <a:pt x="70" y="303"/>
                    <a:pt x="70" y="303"/>
                  </a:cubicBezTo>
                  <a:cubicBezTo>
                    <a:pt x="117" y="256"/>
                    <a:pt x="117" y="256"/>
                    <a:pt x="117" y="256"/>
                  </a:cubicBezTo>
                  <a:cubicBezTo>
                    <a:pt x="119" y="253"/>
                    <a:pt x="124" y="253"/>
                    <a:pt x="127" y="256"/>
                  </a:cubicBezTo>
                  <a:cubicBezTo>
                    <a:pt x="129" y="259"/>
                    <a:pt x="129" y="263"/>
                    <a:pt x="127" y="266"/>
                  </a:cubicBezTo>
                  <a:cubicBezTo>
                    <a:pt x="70" y="323"/>
                    <a:pt x="70" y="323"/>
                    <a:pt x="70" y="323"/>
                  </a:cubicBezTo>
                  <a:cubicBezTo>
                    <a:pt x="70" y="725"/>
                    <a:pt x="70" y="725"/>
                    <a:pt x="70" y="725"/>
                  </a:cubicBezTo>
                  <a:cubicBezTo>
                    <a:pt x="70" y="728"/>
                    <a:pt x="67" y="732"/>
                    <a:pt x="63" y="732"/>
                  </a:cubicBezTo>
                  <a:cubicBezTo>
                    <a:pt x="59" y="732"/>
                    <a:pt x="56" y="728"/>
                    <a:pt x="56" y="725"/>
                  </a:cubicBezTo>
                  <a:cubicBezTo>
                    <a:pt x="56" y="405"/>
                    <a:pt x="56" y="405"/>
                    <a:pt x="56" y="405"/>
                  </a:cubicBezTo>
                  <a:cubicBezTo>
                    <a:pt x="3" y="352"/>
                    <a:pt x="3" y="352"/>
                    <a:pt x="3" y="352"/>
                  </a:cubicBezTo>
                  <a:cubicBezTo>
                    <a:pt x="0" y="349"/>
                    <a:pt x="0" y="345"/>
                    <a:pt x="3" y="342"/>
                  </a:cubicBezTo>
                  <a:cubicBezTo>
                    <a:pt x="5" y="339"/>
                    <a:pt x="10" y="339"/>
                    <a:pt x="13" y="342"/>
                  </a:cubicBezTo>
                  <a:close/>
                </a:path>
              </a:pathLst>
            </a:custGeom>
            <a:solidFill>
              <a:srgbClr val="009DB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11228388" y="4340225"/>
              <a:ext cx="439738" cy="28575"/>
            </a:xfrm>
            <a:custGeom>
              <a:avLst/>
              <a:gdLst>
                <a:gd name="T0" fmla="*/ 240 w 248"/>
                <a:gd name="T1" fmla="*/ 16 h 16"/>
                <a:gd name="T2" fmla="*/ 8 w 248"/>
                <a:gd name="T3" fmla="*/ 16 h 16"/>
                <a:gd name="T4" fmla="*/ 0 w 248"/>
                <a:gd name="T5" fmla="*/ 8 h 16"/>
                <a:gd name="T6" fmla="*/ 8 w 248"/>
                <a:gd name="T7" fmla="*/ 0 h 16"/>
                <a:gd name="T8" fmla="*/ 240 w 248"/>
                <a:gd name="T9" fmla="*/ 0 h 16"/>
                <a:gd name="T10" fmla="*/ 248 w 248"/>
                <a:gd name="T11" fmla="*/ 8 h 16"/>
                <a:gd name="T12" fmla="*/ 240 w 24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48" h="16">
                  <a:moveTo>
                    <a:pt x="240" y="16"/>
                  </a:moveTo>
                  <a:cubicBezTo>
                    <a:pt x="8" y="16"/>
                    <a:pt x="8" y="16"/>
                    <a:pt x="8" y="16"/>
                  </a:cubicBezTo>
                  <a:cubicBezTo>
                    <a:pt x="4" y="16"/>
                    <a:pt x="0" y="12"/>
                    <a:pt x="0" y="8"/>
                  </a:cubicBezTo>
                  <a:cubicBezTo>
                    <a:pt x="0" y="4"/>
                    <a:pt x="4" y="0"/>
                    <a:pt x="8" y="0"/>
                  </a:cubicBezTo>
                  <a:cubicBezTo>
                    <a:pt x="240" y="0"/>
                    <a:pt x="240" y="0"/>
                    <a:pt x="240" y="0"/>
                  </a:cubicBezTo>
                  <a:cubicBezTo>
                    <a:pt x="244" y="0"/>
                    <a:pt x="248" y="4"/>
                    <a:pt x="248" y="8"/>
                  </a:cubicBezTo>
                  <a:cubicBezTo>
                    <a:pt x="248" y="12"/>
                    <a:pt x="244" y="16"/>
                    <a:pt x="240" y="16"/>
                  </a:cubicBezTo>
                  <a:close/>
                </a:path>
              </a:pathLst>
            </a:custGeom>
            <a:solidFill>
              <a:srgbClr val="CADFE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MH_Entry_1"/>
          <p:cNvSpPr/>
          <p:nvPr>
            <p:custDataLst>
              <p:tags r:id="rId2"/>
            </p:custDataLst>
          </p:nvPr>
        </p:nvSpPr>
        <p:spPr>
          <a:xfrm>
            <a:off x="537845" y="148590"/>
            <a:ext cx="3453242"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a:bodyPr>
          <a:lstStyle/>
          <a:p>
            <a:pPr algn="ct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计算机网络的概念和作用</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12" name="Group 3">
            <a:extLst>
              <a:ext uri="{FF2B5EF4-FFF2-40B4-BE49-F238E27FC236}">
                <a16:creationId xmlns:a16="http://schemas.microsoft.com/office/drawing/2014/main" xmlns="" id="{7444CB1E-ECA7-45D9-A7C5-50D03FAE385D}"/>
              </a:ext>
            </a:extLst>
          </p:cNvPr>
          <p:cNvGraphicFramePr>
            <a:graphicFrameLocks noGrp="1"/>
          </p:cNvGraphicFramePr>
          <p:nvPr>
            <p:ph idx="4294967295"/>
          </p:nvPr>
        </p:nvGraphicFramePr>
        <p:xfrm>
          <a:off x="1896932" y="1406564"/>
          <a:ext cx="8153400" cy="4759644"/>
        </p:xfrm>
        <a:graphic>
          <a:graphicData uri="http://schemas.openxmlformats.org/drawingml/2006/table">
            <a:tbl>
              <a:tblPr/>
              <a:tblGrid>
                <a:gridCol w="2509838">
                  <a:extLst>
                    <a:ext uri="{9D8B030D-6E8A-4147-A177-3AD203B41FA5}">
                      <a16:colId xmlns:a16="http://schemas.microsoft.com/office/drawing/2014/main" xmlns="" val="200405656"/>
                    </a:ext>
                  </a:extLst>
                </a:gridCol>
                <a:gridCol w="3346450">
                  <a:extLst>
                    <a:ext uri="{9D8B030D-6E8A-4147-A177-3AD203B41FA5}">
                      <a16:colId xmlns:a16="http://schemas.microsoft.com/office/drawing/2014/main" xmlns="" val="2993813220"/>
                    </a:ext>
                  </a:extLst>
                </a:gridCol>
                <a:gridCol w="2297112">
                  <a:extLst>
                    <a:ext uri="{9D8B030D-6E8A-4147-A177-3AD203B41FA5}">
                      <a16:colId xmlns:a16="http://schemas.microsoft.com/office/drawing/2014/main" xmlns="" val="3841581664"/>
                    </a:ext>
                  </a:extLst>
                </a:gridCol>
              </a:tblGrid>
              <a:tr h="828675">
                <a:tc>
                  <a:txBody>
                    <a:bodyPr/>
                    <a:lstStyle>
                      <a:lvl1pPr latinLnBrk="1">
                        <a:spcBef>
                          <a:spcPct val="20000"/>
                        </a:spcBef>
                        <a:defRPr sz="2800">
                          <a:solidFill>
                            <a:schemeClr val="bg1"/>
                          </a:solidFill>
                          <a:latin typeface="Gulim" panose="020B0600000101010101" pitchFamily="34" charset="-127"/>
                          <a:ea typeface="Gulim" panose="020B0600000101010101" pitchFamily="34" charset="-127"/>
                        </a:defRPr>
                      </a:lvl1pPr>
                      <a:lvl2pPr latinLnBrk="1">
                        <a:spcBef>
                          <a:spcPct val="20000"/>
                        </a:spcBef>
                        <a:defRPr sz="2400">
                          <a:solidFill>
                            <a:schemeClr val="bg1"/>
                          </a:solidFill>
                          <a:latin typeface="Gulim" panose="020B0600000101010101" pitchFamily="34" charset="-127"/>
                          <a:ea typeface="Gulim" panose="020B0600000101010101" pitchFamily="34" charset="-127"/>
                        </a:defRPr>
                      </a:lvl2pPr>
                      <a:lvl3pPr latinLnBrk="1">
                        <a:spcBef>
                          <a:spcPct val="20000"/>
                        </a:spcBef>
                        <a:defRPr sz="2000">
                          <a:solidFill>
                            <a:schemeClr val="bg1"/>
                          </a:solidFill>
                          <a:latin typeface="Gulim" panose="020B0600000101010101" pitchFamily="34" charset="-127"/>
                          <a:ea typeface="Gulim" panose="020B0600000101010101" pitchFamily="34" charset="-127"/>
                        </a:defRPr>
                      </a:lvl3pPr>
                      <a:lvl4pPr latinLnBrk="1">
                        <a:spcBef>
                          <a:spcPct val="20000"/>
                        </a:spcBef>
                        <a:defRPr>
                          <a:solidFill>
                            <a:schemeClr val="bg1"/>
                          </a:solidFill>
                          <a:latin typeface="Gulim" panose="020B0600000101010101" pitchFamily="34" charset="-127"/>
                          <a:ea typeface="Gulim" panose="020B0600000101010101" pitchFamily="34" charset="-127"/>
                        </a:defRPr>
                      </a:lvl4pPr>
                      <a:lvl5pPr latinLnBrk="1">
                        <a:spcBef>
                          <a:spcPct val="20000"/>
                        </a:spcBef>
                        <a:defRPr>
                          <a:solidFill>
                            <a:schemeClr val="bg1"/>
                          </a:solidFill>
                          <a:latin typeface="Gulim" panose="020B0600000101010101" pitchFamily="34" charset="-127"/>
                          <a:ea typeface="Gulim" panose="020B0600000101010101" pitchFamily="34" charset="-127"/>
                        </a:defRPr>
                      </a:lvl5pPr>
                      <a:lvl6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6pPr>
                      <a:lvl7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7pPr>
                      <a:lvl8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8pPr>
                      <a:lvl9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9pPr>
                    </a:lstStyle>
                    <a:p>
                      <a:pPr marL="0" marR="0" lvl="0" indent="0" algn="l" defTabSz="914400" rtl="0" eaLnBrk="0" fontAlgn="base" latinLnBrk="1" hangingPunct="0">
                        <a:lnSpc>
                          <a:spcPct val="100000"/>
                        </a:lnSpc>
                        <a:spcBef>
                          <a:spcPct val="20000"/>
                        </a:spcBef>
                        <a:spcAft>
                          <a:spcPct val="0"/>
                        </a:spcAft>
                        <a:buClrTx/>
                        <a:buSzTx/>
                        <a:buFontTx/>
                        <a:buNone/>
                        <a:tabLst/>
                      </a:pPr>
                      <a:endParaRPr kumimoji="0" lang="zh-CN" altLang="en-US" sz="2400" b="1" i="0" u="none" strike="noStrike" cap="none" normalizeH="0" baseline="0" dirty="0">
                        <a:ln>
                          <a:noFill/>
                        </a:ln>
                        <a:solidFill>
                          <a:schemeClr val="tx1"/>
                        </a:solidFill>
                        <a:effectLst/>
                        <a:latin typeface="华文新魏" panose="02010800040101010101" pitchFamily="2" charset="-122"/>
                        <a:ea typeface="华文新魏" panose="02010800040101010101" pitchFamily="2" charset="-122"/>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latinLnBrk="1">
                        <a:spcBef>
                          <a:spcPct val="20000"/>
                        </a:spcBef>
                        <a:defRPr sz="2800">
                          <a:solidFill>
                            <a:schemeClr val="bg1"/>
                          </a:solidFill>
                          <a:latin typeface="Gulim" panose="020B0600000101010101" pitchFamily="34" charset="-127"/>
                          <a:ea typeface="Gulim" panose="020B0600000101010101" pitchFamily="34" charset="-127"/>
                        </a:defRPr>
                      </a:lvl1pPr>
                      <a:lvl2pPr latinLnBrk="1">
                        <a:spcBef>
                          <a:spcPct val="20000"/>
                        </a:spcBef>
                        <a:defRPr sz="2400">
                          <a:solidFill>
                            <a:schemeClr val="bg1"/>
                          </a:solidFill>
                          <a:latin typeface="Gulim" panose="020B0600000101010101" pitchFamily="34" charset="-127"/>
                          <a:ea typeface="Gulim" panose="020B0600000101010101" pitchFamily="34" charset="-127"/>
                        </a:defRPr>
                      </a:lvl2pPr>
                      <a:lvl3pPr latinLnBrk="1">
                        <a:spcBef>
                          <a:spcPct val="20000"/>
                        </a:spcBef>
                        <a:defRPr sz="2000">
                          <a:solidFill>
                            <a:schemeClr val="bg1"/>
                          </a:solidFill>
                          <a:latin typeface="Gulim" panose="020B0600000101010101" pitchFamily="34" charset="-127"/>
                          <a:ea typeface="Gulim" panose="020B0600000101010101" pitchFamily="34" charset="-127"/>
                        </a:defRPr>
                      </a:lvl3pPr>
                      <a:lvl4pPr latinLnBrk="1">
                        <a:spcBef>
                          <a:spcPct val="20000"/>
                        </a:spcBef>
                        <a:defRPr>
                          <a:solidFill>
                            <a:schemeClr val="bg1"/>
                          </a:solidFill>
                          <a:latin typeface="Gulim" panose="020B0600000101010101" pitchFamily="34" charset="-127"/>
                          <a:ea typeface="Gulim" panose="020B0600000101010101" pitchFamily="34" charset="-127"/>
                        </a:defRPr>
                      </a:lvl4pPr>
                      <a:lvl5pPr latinLnBrk="1">
                        <a:spcBef>
                          <a:spcPct val="20000"/>
                        </a:spcBef>
                        <a:defRPr>
                          <a:solidFill>
                            <a:schemeClr val="bg1"/>
                          </a:solidFill>
                          <a:latin typeface="Gulim" panose="020B0600000101010101" pitchFamily="34" charset="-127"/>
                          <a:ea typeface="Gulim" panose="020B0600000101010101" pitchFamily="34" charset="-127"/>
                        </a:defRPr>
                      </a:lvl5pPr>
                      <a:lvl6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6pPr>
                      <a:lvl7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7pPr>
                      <a:lvl8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8pPr>
                      <a:lvl9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9pPr>
                    </a:lstStyle>
                    <a:p>
                      <a:pPr marL="0" marR="0" lvl="0" indent="0" algn="ctr" defTabSz="914400" rtl="0" eaLnBrk="0" fontAlgn="base" latinLnBrk="1" hangingPunct="0">
                        <a:lnSpc>
                          <a:spcPct val="100000"/>
                        </a:lnSpc>
                        <a:spcBef>
                          <a:spcPct val="0"/>
                        </a:spcBef>
                        <a:spcAft>
                          <a:spcPct val="0"/>
                        </a:spcAft>
                        <a:buClrTx/>
                        <a:buSzTx/>
                        <a:buFontTx/>
                        <a:buNone/>
                        <a:tabLst/>
                      </a:pPr>
                      <a:r>
                        <a:rPr kumimoji="0" lang="zh-CN" altLang="en-US" sz="2400" b="0" i="0" u="none" strike="noStrike" cap="none" normalizeH="0" baseline="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双绞线</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latinLnBrk="1">
                        <a:spcBef>
                          <a:spcPct val="20000"/>
                        </a:spcBef>
                        <a:defRPr sz="2800">
                          <a:solidFill>
                            <a:schemeClr val="bg1"/>
                          </a:solidFill>
                          <a:latin typeface="Gulim" panose="020B0600000101010101" pitchFamily="34" charset="-127"/>
                          <a:ea typeface="Gulim" panose="020B0600000101010101" pitchFamily="34" charset="-127"/>
                        </a:defRPr>
                      </a:lvl1pPr>
                      <a:lvl2pPr latinLnBrk="1">
                        <a:spcBef>
                          <a:spcPct val="20000"/>
                        </a:spcBef>
                        <a:defRPr sz="2400">
                          <a:solidFill>
                            <a:schemeClr val="bg1"/>
                          </a:solidFill>
                          <a:latin typeface="Gulim" panose="020B0600000101010101" pitchFamily="34" charset="-127"/>
                          <a:ea typeface="Gulim" panose="020B0600000101010101" pitchFamily="34" charset="-127"/>
                        </a:defRPr>
                      </a:lvl2pPr>
                      <a:lvl3pPr latinLnBrk="1">
                        <a:spcBef>
                          <a:spcPct val="20000"/>
                        </a:spcBef>
                        <a:defRPr sz="2000">
                          <a:solidFill>
                            <a:schemeClr val="bg1"/>
                          </a:solidFill>
                          <a:latin typeface="Gulim" panose="020B0600000101010101" pitchFamily="34" charset="-127"/>
                          <a:ea typeface="Gulim" panose="020B0600000101010101" pitchFamily="34" charset="-127"/>
                        </a:defRPr>
                      </a:lvl3pPr>
                      <a:lvl4pPr latinLnBrk="1">
                        <a:spcBef>
                          <a:spcPct val="20000"/>
                        </a:spcBef>
                        <a:defRPr>
                          <a:solidFill>
                            <a:schemeClr val="bg1"/>
                          </a:solidFill>
                          <a:latin typeface="Gulim" panose="020B0600000101010101" pitchFamily="34" charset="-127"/>
                          <a:ea typeface="Gulim" panose="020B0600000101010101" pitchFamily="34" charset="-127"/>
                        </a:defRPr>
                      </a:lvl4pPr>
                      <a:lvl5pPr latinLnBrk="1">
                        <a:spcBef>
                          <a:spcPct val="20000"/>
                        </a:spcBef>
                        <a:defRPr>
                          <a:solidFill>
                            <a:schemeClr val="bg1"/>
                          </a:solidFill>
                          <a:latin typeface="Gulim" panose="020B0600000101010101" pitchFamily="34" charset="-127"/>
                          <a:ea typeface="Gulim" panose="020B0600000101010101" pitchFamily="34" charset="-127"/>
                        </a:defRPr>
                      </a:lvl5pPr>
                      <a:lvl6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6pPr>
                      <a:lvl7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7pPr>
                      <a:lvl8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8pPr>
                      <a:lvl9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9pPr>
                    </a:lstStyle>
                    <a:p>
                      <a:pPr marL="0" marR="0" lvl="0" indent="0" algn="ctr" defTabSz="914400" rtl="0" eaLnBrk="0" fontAlgn="base" latinLnBrk="1" hangingPunct="0">
                        <a:lnSpc>
                          <a:spcPct val="100000"/>
                        </a:lnSpc>
                        <a:spcBef>
                          <a:spcPct val="0"/>
                        </a:spcBef>
                        <a:spcAft>
                          <a:spcPct val="0"/>
                        </a:spcAft>
                        <a:buClrTx/>
                        <a:buSzTx/>
                        <a:buFontTx/>
                        <a:buNone/>
                        <a:tabLst/>
                      </a:pPr>
                      <a:r>
                        <a:rPr kumimoji="0" lang="zh-CN" altLang="en-US" sz="2400" b="0" i="0" u="none" strike="noStrike" cap="none" normalizeH="0" baseline="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光缆</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383966335"/>
                  </a:ext>
                </a:extLst>
              </a:tr>
              <a:tr h="728663">
                <a:tc>
                  <a:txBody>
                    <a:bodyPr/>
                    <a:lstStyle>
                      <a:lvl1pPr latinLnBrk="1">
                        <a:spcBef>
                          <a:spcPct val="20000"/>
                        </a:spcBef>
                        <a:defRPr sz="2800">
                          <a:solidFill>
                            <a:schemeClr val="bg1"/>
                          </a:solidFill>
                          <a:latin typeface="Gulim" panose="020B0600000101010101" pitchFamily="34" charset="-127"/>
                          <a:ea typeface="Gulim" panose="020B0600000101010101" pitchFamily="34" charset="-127"/>
                        </a:defRPr>
                      </a:lvl1pPr>
                      <a:lvl2pPr latinLnBrk="1">
                        <a:spcBef>
                          <a:spcPct val="20000"/>
                        </a:spcBef>
                        <a:defRPr sz="2400">
                          <a:solidFill>
                            <a:schemeClr val="bg1"/>
                          </a:solidFill>
                          <a:latin typeface="Gulim" panose="020B0600000101010101" pitchFamily="34" charset="-127"/>
                          <a:ea typeface="Gulim" panose="020B0600000101010101" pitchFamily="34" charset="-127"/>
                        </a:defRPr>
                      </a:lvl2pPr>
                      <a:lvl3pPr latinLnBrk="1">
                        <a:spcBef>
                          <a:spcPct val="20000"/>
                        </a:spcBef>
                        <a:defRPr sz="2000">
                          <a:solidFill>
                            <a:schemeClr val="bg1"/>
                          </a:solidFill>
                          <a:latin typeface="Gulim" panose="020B0600000101010101" pitchFamily="34" charset="-127"/>
                          <a:ea typeface="Gulim" panose="020B0600000101010101" pitchFamily="34" charset="-127"/>
                        </a:defRPr>
                      </a:lvl3pPr>
                      <a:lvl4pPr latinLnBrk="1">
                        <a:spcBef>
                          <a:spcPct val="20000"/>
                        </a:spcBef>
                        <a:defRPr>
                          <a:solidFill>
                            <a:schemeClr val="bg1"/>
                          </a:solidFill>
                          <a:latin typeface="Gulim" panose="020B0600000101010101" pitchFamily="34" charset="-127"/>
                          <a:ea typeface="Gulim" panose="020B0600000101010101" pitchFamily="34" charset="-127"/>
                        </a:defRPr>
                      </a:lvl4pPr>
                      <a:lvl5pPr latinLnBrk="1">
                        <a:spcBef>
                          <a:spcPct val="20000"/>
                        </a:spcBef>
                        <a:defRPr>
                          <a:solidFill>
                            <a:schemeClr val="bg1"/>
                          </a:solidFill>
                          <a:latin typeface="Gulim" panose="020B0600000101010101" pitchFamily="34" charset="-127"/>
                          <a:ea typeface="Gulim" panose="020B0600000101010101" pitchFamily="34" charset="-127"/>
                        </a:defRPr>
                      </a:lvl5pPr>
                      <a:lvl6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6pPr>
                      <a:lvl7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7pPr>
                      <a:lvl8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8pPr>
                      <a:lvl9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9pPr>
                    </a:lstStyle>
                    <a:p>
                      <a:pPr marL="0" marR="0" lvl="0" indent="0" algn="ctr" defTabSz="914400" rtl="0" eaLnBrk="0" fontAlgn="base" latinLnBrk="1" hangingPunct="0">
                        <a:lnSpc>
                          <a:spcPct val="100000"/>
                        </a:lnSpc>
                        <a:spcBef>
                          <a:spcPct val="0"/>
                        </a:spcBef>
                        <a:spcAft>
                          <a:spcPct val="0"/>
                        </a:spcAft>
                        <a:buClrTx/>
                        <a:buSzTx/>
                        <a:buFontTx/>
                        <a:buNone/>
                        <a:tabLst/>
                      </a:pPr>
                      <a:r>
                        <a:rPr kumimoji="0" lang="zh-CN" altLang="en-US" sz="2400" b="0" i="0" u="none" strike="noStrike" cap="none" normalizeH="0" baseline="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单段信号传输线缆最大长度</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latinLnBrk="1">
                        <a:spcBef>
                          <a:spcPct val="20000"/>
                        </a:spcBef>
                        <a:defRPr sz="2800">
                          <a:solidFill>
                            <a:schemeClr val="bg1"/>
                          </a:solidFill>
                          <a:latin typeface="Gulim" panose="020B0600000101010101" pitchFamily="34" charset="-127"/>
                          <a:ea typeface="Gulim" panose="020B0600000101010101" pitchFamily="34" charset="-127"/>
                        </a:defRPr>
                      </a:lvl1pPr>
                      <a:lvl2pPr latinLnBrk="1">
                        <a:spcBef>
                          <a:spcPct val="20000"/>
                        </a:spcBef>
                        <a:defRPr sz="2400">
                          <a:solidFill>
                            <a:schemeClr val="bg1"/>
                          </a:solidFill>
                          <a:latin typeface="Gulim" panose="020B0600000101010101" pitchFamily="34" charset="-127"/>
                          <a:ea typeface="Gulim" panose="020B0600000101010101" pitchFamily="34" charset="-127"/>
                        </a:defRPr>
                      </a:lvl2pPr>
                      <a:lvl3pPr latinLnBrk="1">
                        <a:spcBef>
                          <a:spcPct val="20000"/>
                        </a:spcBef>
                        <a:defRPr sz="2000">
                          <a:solidFill>
                            <a:schemeClr val="bg1"/>
                          </a:solidFill>
                          <a:latin typeface="Gulim" panose="020B0600000101010101" pitchFamily="34" charset="-127"/>
                          <a:ea typeface="Gulim" panose="020B0600000101010101" pitchFamily="34" charset="-127"/>
                        </a:defRPr>
                      </a:lvl3pPr>
                      <a:lvl4pPr latinLnBrk="1">
                        <a:spcBef>
                          <a:spcPct val="20000"/>
                        </a:spcBef>
                        <a:defRPr>
                          <a:solidFill>
                            <a:schemeClr val="bg1"/>
                          </a:solidFill>
                          <a:latin typeface="Gulim" panose="020B0600000101010101" pitchFamily="34" charset="-127"/>
                          <a:ea typeface="Gulim" panose="020B0600000101010101" pitchFamily="34" charset="-127"/>
                        </a:defRPr>
                      </a:lvl4pPr>
                      <a:lvl5pPr latinLnBrk="1">
                        <a:spcBef>
                          <a:spcPct val="20000"/>
                        </a:spcBef>
                        <a:defRPr>
                          <a:solidFill>
                            <a:schemeClr val="bg1"/>
                          </a:solidFill>
                          <a:latin typeface="Gulim" panose="020B0600000101010101" pitchFamily="34" charset="-127"/>
                          <a:ea typeface="Gulim" panose="020B0600000101010101" pitchFamily="34" charset="-127"/>
                        </a:defRPr>
                      </a:lvl5pPr>
                      <a:lvl6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6pPr>
                      <a:lvl7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7pPr>
                      <a:lvl8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8pPr>
                      <a:lvl9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9pPr>
                    </a:lstStyle>
                    <a:p>
                      <a:pPr marL="0" marR="0" lvl="0" indent="0" algn="ctr" defTabSz="914400" rtl="0" eaLnBrk="0" fontAlgn="base" latinLnBrk="1" hangingPunct="0">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100</a:t>
                      </a:r>
                      <a:r>
                        <a:rPr kumimoji="0" lang="zh-CN" altLang="en-US" sz="2400" b="0" i="0" u="none" strike="noStrike" cap="none" normalizeH="0" baseline="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latinLnBrk="1">
                        <a:spcBef>
                          <a:spcPct val="20000"/>
                        </a:spcBef>
                        <a:defRPr sz="2800">
                          <a:solidFill>
                            <a:schemeClr val="bg1"/>
                          </a:solidFill>
                          <a:latin typeface="Gulim" panose="020B0600000101010101" pitchFamily="34" charset="-127"/>
                          <a:ea typeface="Gulim" panose="020B0600000101010101" pitchFamily="34" charset="-127"/>
                        </a:defRPr>
                      </a:lvl1pPr>
                      <a:lvl2pPr latinLnBrk="1">
                        <a:spcBef>
                          <a:spcPct val="20000"/>
                        </a:spcBef>
                        <a:defRPr sz="2400">
                          <a:solidFill>
                            <a:schemeClr val="bg1"/>
                          </a:solidFill>
                          <a:latin typeface="Gulim" panose="020B0600000101010101" pitchFamily="34" charset="-127"/>
                          <a:ea typeface="Gulim" panose="020B0600000101010101" pitchFamily="34" charset="-127"/>
                        </a:defRPr>
                      </a:lvl2pPr>
                      <a:lvl3pPr latinLnBrk="1">
                        <a:spcBef>
                          <a:spcPct val="20000"/>
                        </a:spcBef>
                        <a:defRPr sz="2000">
                          <a:solidFill>
                            <a:schemeClr val="bg1"/>
                          </a:solidFill>
                          <a:latin typeface="Gulim" panose="020B0600000101010101" pitchFamily="34" charset="-127"/>
                          <a:ea typeface="Gulim" panose="020B0600000101010101" pitchFamily="34" charset="-127"/>
                        </a:defRPr>
                      </a:lvl3pPr>
                      <a:lvl4pPr latinLnBrk="1">
                        <a:spcBef>
                          <a:spcPct val="20000"/>
                        </a:spcBef>
                        <a:defRPr>
                          <a:solidFill>
                            <a:schemeClr val="bg1"/>
                          </a:solidFill>
                          <a:latin typeface="Gulim" panose="020B0600000101010101" pitchFamily="34" charset="-127"/>
                          <a:ea typeface="Gulim" panose="020B0600000101010101" pitchFamily="34" charset="-127"/>
                        </a:defRPr>
                      </a:lvl4pPr>
                      <a:lvl5pPr latinLnBrk="1">
                        <a:spcBef>
                          <a:spcPct val="20000"/>
                        </a:spcBef>
                        <a:defRPr>
                          <a:solidFill>
                            <a:schemeClr val="bg1"/>
                          </a:solidFill>
                          <a:latin typeface="Gulim" panose="020B0600000101010101" pitchFamily="34" charset="-127"/>
                          <a:ea typeface="Gulim" panose="020B0600000101010101" pitchFamily="34" charset="-127"/>
                        </a:defRPr>
                      </a:lvl5pPr>
                      <a:lvl6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6pPr>
                      <a:lvl7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7pPr>
                      <a:lvl8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8pPr>
                      <a:lvl9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9pPr>
                    </a:lstStyle>
                    <a:p>
                      <a:pPr marL="0" marR="0" lvl="0" indent="0" algn="ctr" defTabSz="914400" rtl="0" eaLnBrk="0" fontAlgn="base" latinLnBrk="1" hangingPunct="0">
                        <a:lnSpc>
                          <a:spcPct val="100000"/>
                        </a:lnSpc>
                        <a:spcBef>
                          <a:spcPct val="0"/>
                        </a:spcBef>
                        <a:spcAft>
                          <a:spcPct val="0"/>
                        </a:spcAft>
                        <a:buClrTx/>
                        <a:buSzTx/>
                        <a:buFontTx/>
                        <a:buNone/>
                        <a:tabLst/>
                      </a:pPr>
                      <a:r>
                        <a:rPr kumimoji="0" lang="zh-CN" altLang="en-US" sz="2400" b="0" i="0" u="none" strike="noStrike" cap="none" normalizeH="0" baseline="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几十千米</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315524625"/>
                  </a:ext>
                </a:extLst>
              </a:tr>
              <a:tr h="639763">
                <a:tc>
                  <a:txBody>
                    <a:bodyPr/>
                    <a:lstStyle>
                      <a:lvl1pPr latinLnBrk="1">
                        <a:spcBef>
                          <a:spcPct val="20000"/>
                        </a:spcBef>
                        <a:defRPr sz="2800">
                          <a:solidFill>
                            <a:schemeClr val="bg1"/>
                          </a:solidFill>
                          <a:latin typeface="Gulim" panose="020B0600000101010101" pitchFamily="34" charset="-127"/>
                          <a:ea typeface="Gulim" panose="020B0600000101010101" pitchFamily="34" charset="-127"/>
                        </a:defRPr>
                      </a:lvl1pPr>
                      <a:lvl2pPr latinLnBrk="1">
                        <a:spcBef>
                          <a:spcPct val="20000"/>
                        </a:spcBef>
                        <a:defRPr sz="2400">
                          <a:solidFill>
                            <a:schemeClr val="bg1"/>
                          </a:solidFill>
                          <a:latin typeface="Gulim" panose="020B0600000101010101" pitchFamily="34" charset="-127"/>
                          <a:ea typeface="Gulim" panose="020B0600000101010101" pitchFamily="34" charset="-127"/>
                        </a:defRPr>
                      </a:lvl2pPr>
                      <a:lvl3pPr latinLnBrk="1">
                        <a:spcBef>
                          <a:spcPct val="20000"/>
                        </a:spcBef>
                        <a:defRPr sz="2000">
                          <a:solidFill>
                            <a:schemeClr val="bg1"/>
                          </a:solidFill>
                          <a:latin typeface="Gulim" panose="020B0600000101010101" pitchFamily="34" charset="-127"/>
                          <a:ea typeface="Gulim" panose="020B0600000101010101" pitchFamily="34" charset="-127"/>
                        </a:defRPr>
                      </a:lvl3pPr>
                      <a:lvl4pPr latinLnBrk="1">
                        <a:spcBef>
                          <a:spcPct val="20000"/>
                        </a:spcBef>
                        <a:defRPr>
                          <a:solidFill>
                            <a:schemeClr val="bg1"/>
                          </a:solidFill>
                          <a:latin typeface="Gulim" panose="020B0600000101010101" pitchFamily="34" charset="-127"/>
                          <a:ea typeface="Gulim" panose="020B0600000101010101" pitchFamily="34" charset="-127"/>
                        </a:defRPr>
                      </a:lvl4pPr>
                      <a:lvl5pPr latinLnBrk="1">
                        <a:spcBef>
                          <a:spcPct val="20000"/>
                        </a:spcBef>
                        <a:defRPr>
                          <a:solidFill>
                            <a:schemeClr val="bg1"/>
                          </a:solidFill>
                          <a:latin typeface="Gulim" panose="020B0600000101010101" pitchFamily="34" charset="-127"/>
                          <a:ea typeface="Gulim" panose="020B0600000101010101" pitchFamily="34" charset="-127"/>
                        </a:defRPr>
                      </a:lvl5pPr>
                      <a:lvl6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6pPr>
                      <a:lvl7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7pPr>
                      <a:lvl8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8pPr>
                      <a:lvl9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9pPr>
                    </a:lstStyle>
                    <a:p>
                      <a:pPr marL="0" marR="0" lvl="0" indent="0" algn="ctr" defTabSz="914400" rtl="0" eaLnBrk="0" fontAlgn="base" latinLnBrk="1" hangingPunct="0">
                        <a:lnSpc>
                          <a:spcPct val="100000"/>
                        </a:lnSpc>
                        <a:spcBef>
                          <a:spcPct val="0"/>
                        </a:spcBef>
                        <a:spcAft>
                          <a:spcPct val="0"/>
                        </a:spcAft>
                        <a:buClrTx/>
                        <a:buSzTx/>
                        <a:buFontTx/>
                        <a:buNone/>
                        <a:tabLst/>
                      </a:pPr>
                      <a:r>
                        <a:rPr kumimoji="0" lang="zh-CN" altLang="en-US" sz="2400" b="0" i="0" u="none" strike="noStrike" cap="none" normalizeH="0" baseline="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带宽</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latinLnBrk="1">
                        <a:spcBef>
                          <a:spcPct val="20000"/>
                        </a:spcBef>
                        <a:defRPr sz="2800">
                          <a:solidFill>
                            <a:schemeClr val="bg1"/>
                          </a:solidFill>
                          <a:latin typeface="Gulim" panose="020B0600000101010101" pitchFamily="34" charset="-127"/>
                          <a:ea typeface="Gulim" panose="020B0600000101010101" pitchFamily="34" charset="-127"/>
                        </a:defRPr>
                      </a:lvl1pPr>
                      <a:lvl2pPr latinLnBrk="1">
                        <a:spcBef>
                          <a:spcPct val="20000"/>
                        </a:spcBef>
                        <a:defRPr sz="2400">
                          <a:solidFill>
                            <a:schemeClr val="bg1"/>
                          </a:solidFill>
                          <a:latin typeface="Gulim" panose="020B0600000101010101" pitchFamily="34" charset="-127"/>
                          <a:ea typeface="Gulim" panose="020B0600000101010101" pitchFamily="34" charset="-127"/>
                        </a:defRPr>
                      </a:lvl2pPr>
                      <a:lvl3pPr latinLnBrk="1">
                        <a:spcBef>
                          <a:spcPct val="20000"/>
                        </a:spcBef>
                        <a:defRPr sz="2000">
                          <a:solidFill>
                            <a:schemeClr val="bg1"/>
                          </a:solidFill>
                          <a:latin typeface="Gulim" panose="020B0600000101010101" pitchFamily="34" charset="-127"/>
                          <a:ea typeface="Gulim" panose="020B0600000101010101" pitchFamily="34" charset="-127"/>
                        </a:defRPr>
                      </a:lvl3pPr>
                      <a:lvl4pPr latinLnBrk="1">
                        <a:spcBef>
                          <a:spcPct val="20000"/>
                        </a:spcBef>
                        <a:defRPr>
                          <a:solidFill>
                            <a:schemeClr val="bg1"/>
                          </a:solidFill>
                          <a:latin typeface="Gulim" panose="020B0600000101010101" pitchFamily="34" charset="-127"/>
                          <a:ea typeface="Gulim" panose="020B0600000101010101" pitchFamily="34" charset="-127"/>
                        </a:defRPr>
                      </a:lvl4pPr>
                      <a:lvl5pPr latinLnBrk="1">
                        <a:spcBef>
                          <a:spcPct val="20000"/>
                        </a:spcBef>
                        <a:defRPr>
                          <a:solidFill>
                            <a:schemeClr val="bg1"/>
                          </a:solidFill>
                          <a:latin typeface="Gulim" panose="020B0600000101010101" pitchFamily="34" charset="-127"/>
                          <a:ea typeface="Gulim" panose="020B0600000101010101" pitchFamily="34" charset="-127"/>
                        </a:defRPr>
                      </a:lvl5pPr>
                      <a:lvl6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6pPr>
                      <a:lvl7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7pPr>
                      <a:lvl8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8pPr>
                      <a:lvl9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9pPr>
                    </a:lstStyle>
                    <a:p>
                      <a:pPr marL="0" marR="0" lvl="0" indent="0" algn="ctr" defTabSz="914400" rtl="0" eaLnBrk="0" fontAlgn="base" latinLnBrk="1" hangingPunct="0">
                        <a:lnSpc>
                          <a:spcPct val="100000"/>
                        </a:lnSpc>
                        <a:spcBef>
                          <a:spcPct val="0"/>
                        </a:spcBef>
                        <a:spcAft>
                          <a:spcPct val="0"/>
                        </a:spcAft>
                        <a:buClrTx/>
                        <a:buSzTx/>
                        <a:buFontTx/>
                        <a:buNone/>
                        <a:tabLst/>
                      </a:pPr>
                      <a:r>
                        <a:rPr kumimoji="0" lang="zh-CN" altLang="en-US" sz="2400" b="0" i="0" u="none" strike="noStrike" cap="none" normalizeH="0" baseline="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不同型号有所不同</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latinLnBrk="1">
                        <a:spcBef>
                          <a:spcPct val="20000"/>
                        </a:spcBef>
                        <a:defRPr sz="2800">
                          <a:solidFill>
                            <a:schemeClr val="bg1"/>
                          </a:solidFill>
                          <a:latin typeface="Gulim" panose="020B0600000101010101" pitchFamily="34" charset="-127"/>
                          <a:ea typeface="Gulim" panose="020B0600000101010101" pitchFamily="34" charset="-127"/>
                        </a:defRPr>
                      </a:lvl1pPr>
                      <a:lvl2pPr latinLnBrk="1">
                        <a:spcBef>
                          <a:spcPct val="20000"/>
                        </a:spcBef>
                        <a:defRPr sz="2400">
                          <a:solidFill>
                            <a:schemeClr val="bg1"/>
                          </a:solidFill>
                          <a:latin typeface="Gulim" panose="020B0600000101010101" pitchFamily="34" charset="-127"/>
                          <a:ea typeface="Gulim" panose="020B0600000101010101" pitchFamily="34" charset="-127"/>
                        </a:defRPr>
                      </a:lvl2pPr>
                      <a:lvl3pPr latinLnBrk="1">
                        <a:spcBef>
                          <a:spcPct val="20000"/>
                        </a:spcBef>
                        <a:defRPr sz="2000">
                          <a:solidFill>
                            <a:schemeClr val="bg1"/>
                          </a:solidFill>
                          <a:latin typeface="Gulim" panose="020B0600000101010101" pitchFamily="34" charset="-127"/>
                          <a:ea typeface="Gulim" panose="020B0600000101010101" pitchFamily="34" charset="-127"/>
                        </a:defRPr>
                      </a:lvl3pPr>
                      <a:lvl4pPr latinLnBrk="1">
                        <a:spcBef>
                          <a:spcPct val="20000"/>
                        </a:spcBef>
                        <a:defRPr>
                          <a:solidFill>
                            <a:schemeClr val="bg1"/>
                          </a:solidFill>
                          <a:latin typeface="Gulim" panose="020B0600000101010101" pitchFamily="34" charset="-127"/>
                          <a:ea typeface="Gulim" panose="020B0600000101010101" pitchFamily="34" charset="-127"/>
                        </a:defRPr>
                      </a:lvl4pPr>
                      <a:lvl5pPr latinLnBrk="1">
                        <a:spcBef>
                          <a:spcPct val="20000"/>
                        </a:spcBef>
                        <a:defRPr>
                          <a:solidFill>
                            <a:schemeClr val="bg1"/>
                          </a:solidFill>
                          <a:latin typeface="Gulim" panose="020B0600000101010101" pitchFamily="34" charset="-127"/>
                          <a:ea typeface="Gulim" panose="020B0600000101010101" pitchFamily="34" charset="-127"/>
                        </a:defRPr>
                      </a:lvl5pPr>
                      <a:lvl6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6pPr>
                      <a:lvl7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7pPr>
                      <a:lvl8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8pPr>
                      <a:lvl9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9pPr>
                    </a:lstStyle>
                    <a:p>
                      <a:pPr marL="0" marR="0" lvl="0" indent="0" algn="ctr" defTabSz="914400" rtl="0" eaLnBrk="0" fontAlgn="base" latinLnBrk="1" hangingPunct="0">
                        <a:lnSpc>
                          <a:spcPct val="100000"/>
                        </a:lnSpc>
                        <a:spcBef>
                          <a:spcPct val="0"/>
                        </a:spcBef>
                        <a:spcAft>
                          <a:spcPct val="0"/>
                        </a:spcAft>
                        <a:buClrTx/>
                        <a:buSzTx/>
                        <a:buFontTx/>
                        <a:buNone/>
                        <a:tabLst/>
                      </a:pPr>
                      <a:r>
                        <a:rPr kumimoji="0" lang="zh-CN" altLang="en-US" sz="2400" b="0" i="0" u="none" strike="noStrike" cap="none" normalizeH="0" baseline="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几乎无限</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58443843"/>
                  </a:ext>
                </a:extLst>
              </a:tr>
              <a:tr h="639763">
                <a:tc>
                  <a:txBody>
                    <a:bodyPr/>
                    <a:lstStyle>
                      <a:lvl1pPr latinLnBrk="1">
                        <a:spcBef>
                          <a:spcPct val="20000"/>
                        </a:spcBef>
                        <a:defRPr sz="2800">
                          <a:solidFill>
                            <a:schemeClr val="bg1"/>
                          </a:solidFill>
                          <a:latin typeface="Gulim" panose="020B0600000101010101" pitchFamily="34" charset="-127"/>
                          <a:ea typeface="Gulim" panose="020B0600000101010101" pitchFamily="34" charset="-127"/>
                        </a:defRPr>
                      </a:lvl1pPr>
                      <a:lvl2pPr latinLnBrk="1">
                        <a:spcBef>
                          <a:spcPct val="20000"/>
                        </a:spcBef>
                        <a:defRPr sz="2400">
                          <a:solidFill>
                            <a:schemeClr val="bg1"/>
                          </a:solidFill>
                          <a:latin typeface="Gulim" panose="020B0600000101010101" pitchFamily="34" charset="-127"/>
                          <a:ea typeface="Gulim" panose="020B0600000101010101" pitchFamily="34" charset="-127"/>
                        </a:defRPr>
                      </a:lvl2pPr>
                      <a:lvl3pPr latinLnBrk="1">
                        <a:spcBef>
                          <a:spcPct val="20000"/>
                        </a:spcBef>
                        <a:defRPr sz="2000">
                          <a:solidFill>
                            <a:schemeClr val="bg1"/>
                          </a:solidFill>
                          <a:latin typeface="Gulim" panose="020B0600000101010101" pitchFamily="34" charset="-127"/>
                          <a:ea typeface="Gulim" panose="020B0600000101010101" pitchFamily="34" charset="-127"/>
                        </a:defRPr>
                      </a:lvl3pPr>
                      <a:lvl4pPr latinLnBrk="1">
                        <a:spcBef>
                          <a:spcPct val="20000"/>
                        </a:spcBef>
                        <a:defRPr>
                          <a:solidFill>
                            <a:schemeClr val="bg1"/>
                          </a:solidFill>
                          <a:latin typeface="Gulim" panose="020B0600000101010101" pitchFamily="34" charset="-127"/>
                          <a:ea typeface="Gulim" panose="020B0600000101010101" pitchFamily="34" charset="-127"/>
                        </a:defRPr>
                      </a:lvl4pPr>
                      <a:lvl5pPr latinLnBrk="1">
                        <a:spcBef>
                          <a:spcPct val="20000"/>
                        </a:spcBef>
                        <a:defRPr>
                          <a:solidFill>
                            <a:schemeClr val="bg1"/>
                          </a:solidFill>
                          <a:latin typeface="Gulim" panose="020B0600000101010101" pitchFamily="34" charset="-127"/>
                          <a:ea typeface="Gulim" panose="020B0600000101010101" pitchFamily="34" charset="-127"/>
                        </a:defRPr>
                      </a:lvl5pPr>
                      <a:lvl6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6pPr>
                      <a:lvl7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7pPr>
                      <a:lvl8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8pPr>
                      <a:lvl9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9pPr>
                    </a:lstStyle>
                    <a:p>
                      <a:pPr marL="0" marR="0" lvl="0" indent="0" algn="ctr" defTabSz="914400" rtl="0" eaLnBrk="0" fontAlgn="base" latinLnBrk="1" hangingPunct="0">
                        <a:lnSpc>
                          <a:spcPct val="100000"/>
                        </a:lnSpc>
                        <a:spcBef>
                          <a:spcPct val="0"/>
                        </a:spcBef>
                        <a:spcAft>
                          <a:spcPct val="0"/>
                        </a:spcAft>
                        <a:buClrTx/>
                        <a:buSzTx/>
                        <a:buFontTx/>
                        <a:buNone/>
                        <a:tabLst/>
                      </a:pPr>
                      <a:r>
                        <a:rPr kumimoji="0" lang="zh-CN" altLang="en-US" sz="2400" b="0" i="0" u="none" strike="noStrike" cap="none" normalizeH="0" baseline="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抗干扰能力</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latinLnBrk="1">
                        <a:spcBef>
                          <a:spcPct val="20000"/>
                        </a:spcBef>
                        <a:defRPr sz="2800">
                          <a:solidFill>
                            <a:schemeClr val="bg1"/>
                          </a:solidFill>
                          <a:latin typeface="Gulim" panose="020B0600000101010101" pitchFamily="34" charset="-127"/>
                          <a:ea typeface="Gulim" panose="020B0600000101010101" pitchFamily="34" charset="-127"/>
                        </a:defRPr>
                      </a:lvl1pPr>
                      <a:lvl2pPr latinLnBrk="1">
                        <a:spcBef>
                          <a:spcPct val="20000"/>
                        </a:spcBef>
                        <a:defRPr sz="2400">
                          <a:solidFill>
                            <a:schemeClr val="bg1"/>
                          </a:solidFill>
                          <a:latin typeface="Gulim" panose="020B0600000101010101" pitchFamily="34" charset="-127"/>
                          <a:ea typeface="Gulim" panose="020B0600000101010101" pitchFamily="34" charset="-127"/>
                        </a:defRPr>
                      </a:lvl2pPr>
                      <a:lvl3pPr latinLnBrk="1">
                        <a:spcBef>
                          <a:spcPct val="20000"/>
                        </a:spcBef>
                        <a:defRPr sz="2000">
                          <a:solidFill>
                            <a:schemeClr val="bg1"/>
                          </a:solidFill>
                          <a:latin typeface="Gulim" panose="020B0600000101010101" pitchFamily="34" charset="-127"/>
                          <a:ea typeface="Gulim" panose="020B0600000101010101" pitchFamily="34" charset="-127"/>
                        </a:defRPr>
                      </a:lvl3pPr>
                      <a:lvl4pPr latinLnBrk="1">
                        <a:spcBef>
                          <a:spcPct val="20000"/>
                        </a:spcBef>
                        <a:defRPr>
                          <a:solidFill>
                            <a:schemeClr val="bg1"/>
                          </a:solidFill>
                          <a:latin typeface="Gulim" panose="020B0600000101010101" pitchFamily="34" charset="-127"/>
                          <a:ea typeface="Gulim" panose="020B0600000101010101" pitchFamily="34" charset="-127"/>
                        </a:defRPr>
                      </a:lvl4pPr>
                      <a:lvl5pPr latinLnBrk="1">
                        <a:spcBef>
                          <a:spcPct val="20000"/>
                        </a:spcBef>
                        <a:defRPr>
                          <a:solidFill>
                            <a:schemeClr val="bg1"/>
                          </a:solidFill>
                          <a:latin typeface="Gulim" panose="020B0600000101010101" pitchFamily="34" charset="-127"/>
                          <a:ea typeface="Gulim" panose="020B0600000101010101" pitchFamily="34" charset="-127"/>
                        </a:defRPr>
                      </a:lvl5pPr>
                      <a:lvl6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6pPr>
                      <a:lvl7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7pPr>
                      <a:lvl8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8pPr>
                      <a:lvl9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9pPr>
                    </a:lstStyle>
                    <a:p>
                      <a:pPr marL="0" marR="0" lvl="0" indent="0" algn="ctr" defTabSz="914400" rtl="0" eaLnBrk="0" fontAlgn="base" latinLnBrk="1" hangingPunct="0">
                        <a:lnSpc>
                          <a:spcPct val="100000"/>
                        </a:lnSpc>
                        <a:spcBef>
                          <a:spcPct val="0"/>
                        </a:spcBef>
                        <a:spcAft>
                          <a:spcPct val="0"/>
                        </a:spcAft>
                        <a:buClrTx/>
                        <a:buSzTx/>
                        <a:buFontTx/>
                        <a:buNone/>
                        <a:tabLst/>
                      </a:pPr>
                      <a:r>
                        <a:rPr kumimoji="0" lang="zh-CN" altLang="en-US" sz="2400" b="0" i="0" u="none" strike="noStrike" cap="none" normalizeH="0" baseline="0" dirty="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latinLnBrk="1">
                        <a:spcBef>
                          <a:spcPct val="20000"/>
                        </a:spcBef>
                        <a:defRPr sz="2800">
                          <a:solidFill>
                            <a:schemeClr val="bg1"/>
                          </a:solidFill>
                          <a:latin typeface="Gulim" panose="020B0600000101010101" pitchFamily="34" charset="-127"/>
                          <a:ea typeface="Gulim" panose="020B0600000101010101" pitchFamily="34" charset="-127"/>
                        </a:defRPr>
                      </a:lvl1pPr>
                      <a:lvl2pPr latinLnBrk="1">
                        <a:spcBef>
                          <a:spcPct val="20000"/>
                        </a:spcBef>
                        <a:defRPr sz="2400">
                          <a:solidFill>
                            <a:schemeClr val="bg1"/>
                          </a:solidFill>
                          <a:latin typeface="Gulim" panose="020B0600000101010101" pitchFamily="34" charset="-127"/>
                          <a:ea typeface="Gulim" panose="020B0600000101010101" pitchFamily="34" charset="-127"/>
                        </a:defRPr>
                      </a:lvl2pPr>
                      <a:lvl3pPr latinLnBrk="1">
                        <a:spcBef>
                          <a:spcPct val="20000"/>
                        </a:spcBef>
                        <a:defRPr sz="2000">
                          <a:solidFill>
                            <a:schemeClr val="bg1"/>
                          </a:solidFill>
                          <a:latin typeface="Gulim" panose="020B0600000101010101" pitchFamily="34" charset="-127"/>
                          <a:ea typeface="Gulim" panose="020B0600000101010101" pitchFamily="34" charset="-127"/>
                        </a:defRPr>
                      </a:lvl3pPr>
                      <a:lvl4pPr latinLnBrk="1">
                        <a:spcBef>
                          <a:spcPct val="20000"/>
                        </a:spcBef>
                        <a:defRPr>
                          <a:solidFill>
                            <a:schemeClr val="bg1"/>
                          </a:solidFill>
                          <a:latin typeface="Gulim" panose="020B0600000101010101" pitchFamily="34" charset="-127"/>
                          <a:ea typeface="Gulim" panose="020B0600000101010101" pitchFamily="34" charset="-127"/>
                        </a:defRPr>
                      </a:lvl4pPr>
                      <a:lvl5pPr latinLnBrk="1">
                        <a:spcBef>
                          <a:spcPct val="20000"/>
                        </a:spcBef>
                        <a:defRPr>
                          <a:solidFill>
                            <a:schemeClr val="bg1"/>
                          </a:solidFill>
                          <a:latin typeface="Gulim" panose="020B0600000101010101" pitchFamily="34" charset="-127"/>
                          <a:ea typeface="Gulim" panose="020B0600000101010101" pitchFamily="34" charset="-127"/>
                        </a:defRPr>
                      </a:lvl5pPr>
                      <a:lvl6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6pPr>
                      <a:lvl7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7pPr>
                      <a:lvl8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8pPr>
                      <a:lvl9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9pPr>
                    </a:lstStyle>
                    <a:p>
                      <a:pPr marL="0" marR="0" lvl="0" indent="0" algn="ctr" defTabSz="914400" rtl="0" eaLnBrk="0" fontAlgn="base" latinLnBrk="1" hangingPunct="0">
                        <a:lnSpc>
                          <a:spcPct val="100000"/>
                        </a:lnSpc>
                        <a:spcBef>
                          <a:spcPct val="0"/>
                        </a:spcBef>
                        <a:spcAft>
                          <a:spcPct val="0"/>
                        </a:spcAft>
                        <a:buClrTx/>
                        <a:buSzTx/>
                        <a:buFontTx/>
                        <a:buNone/>
                        <a:tabLst/>
                      </a:pPr>
                      <a:r>
                        <a:rPr kumimoji="0" lang="zh-CN" altLang="en-US" sz="2400" b="0" i="0" u="none" strike="noStrike" cap="none" normalizeH="0" baseline="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强</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57314472"/>
                  </a:ext>
                </a:extLst>
              </a:tr>
              <a:tr h="1022350">
                <a:tc>
                  <a:txBody>
                    <a:bodyPr/>
                    <a:lstStyle>
                      <a:lvl1pPr latinLnBrk="1">
                        <a:spcBef>
                          <a:spcPct val="20000"/>
                        </a:spcBef>
                        <a:defRPr sz="2800">
                          <a:solidFill>
                            <a:schemeClr val="bg1"/>
                          </a:solidFill>
                          <a:latin typeface="Gulim" panose="020B0600000101010101" pitchFamily="34" charset="-127"/>
                          <a:ea typeface="Gulim" panose="020B0600000101010101" pitchFamily="34" charset="-127"/>
                        </a:defRPr>
                      </a:lvl1pPr>
                      <a:lvl2pPr latinLnBrk="1">
                        <a:spcBef>
                          <a:spcPct val="20000"/>
                        </a:spcBef>
                        <a:defRPr sz="2400">
                          <a:solidFill>
                            <a:schemeClr val="bg1"/>
                          </a:solidFill>
                          <a:latin typeface="Gulim" panose="020B0600000101010101" pitchFamily="34" charset="-127"/>
                          <a:ea typeface="Gulim" panose="020B0600000101010101" pitchFamily="34" charset="-127"/>
                        </a:defRPr>
                      </a:lvl2pPr>
                      <a:lvl3pPr latinLnBrk="1">
                        <a:spcBef>
                          <a:spcPct val="20000"/>
                        </a:spcBef>
                        <a:defRPr sz="2000">
                          <a:solidFill>
                            <a:schemeClr val="bg1"/>
                          </a:solidFill>
                          <a:latin typeface="Gulim" panose="020B0600000101010101" pitchFamily="34" charset="-127"/>
                          <a:ea typeface="Gulim" panose="020B0600000101010101" pitchFamily="34" charset="-127"/>
                        </a:defRPr>
                      </a:lvl3pPr>
                      <a:lvl4pPr latinLnBrk="1">
                        <a:spcBef>
                          <a:spcPct val="20000"/>
                        </a:spcBef>
                        <a:defRPr>
                          <a:solidFill>
                            <a:schemeClr val="bg1"/>
                          </a:solidFill>
                          <a:latin typeface="Gulim" panose="020B0600000101010101" pitchFamily="34" charset="-127"/>
                          <a:ea typeface="Gulim" panose="020B0600000101010101" pitchFamily="34" charset="-127"/>
                        </a:defRPr>
                      </a:lvl4pPr>
                      <a:lvl5pPr latinLnBrk="1">
                        <a:spcBef>
                          <a:spcPct val="20000"/>
                        </a:spcBef>
                        <a:defRPr>
                          <a:solidFill>
                            <a:schemeClr val="bg1"/>
                          </a:solidFill>
                          <a:latin typeface="Gulim" panose="020B0600000101010101" pitchFamily="34" charset="-127"/>
                          <a:ea typeface="Gulim" panose="020B0600000101010101" pitchFamily="34" charset="-127"/>
                        </a:defRPr>
                      </a:lvl5pPr>
                      <a:lvl6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6pPr>
                      <a:lvl7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7pPr>
                      <a:lvl8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8pPr>
                      <a:lvl9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9pPr>
                    </a:lstStyle>
                    <a:p>
                      <a:pPr marL="0" marR="0" lvl="0" indent="0" algn="ctr" defTabSz="914400" rtl="0" eaLnBrk="0" fontAlgn="base" latinLnBrk="1" hangingPunct="0">
                        <a:lnSpc>
                          <a:spcPct val="100000"/>
                        </a:lnSpc>
                        <a:spcBef>
                          <a:spcPct val="0"/>
                        </a:spcBef>
                        <a:spcAft>
                          <a:spcPct val="0"/>
                        </a:spcAft>
                        <a:buClrTx/>
                        <a:buSzTx/>
                        <a:buFontTx/>
                        <a:buNone/>
                        <a:tabLst/>
                      </a:pPr>
                      <a:r>
                        <a:rPr kumimoji="0" lang="zh-CN" altLang="en-US" sz="2400" b="0" i="0" u="none" strike="noStrike" cap="none" normalizeH="0" baseline="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适用场合</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latinLnBrk="1">
                        <a:spcBef>
                          <a:spcPct val="20000"/>
                        </a:spcBef>
                        <a:defRPr sz="2800">
                          <a:solidFill>
                            <a:schemeClr val="bg1"/>
                          </a:solidFill>
                          <a:latin typeface="Gulim" panose="020B0600000101010101" pitchFamily="34" charset="-127"/>
                          <a:ea typeface="Gulim" panose="020B0600000101010101" pitchFamily="34" charset="-127"/>
                        </a:defRPr>
                      </a:lvl1pPr>
                      <a:lvl2pPr latinLnBrk="1">
                        <a:spcBef>
                          <a:spcPct val="20000"/>
                        </a:spcBef>
                        <a:defRPr sz="2400">
                          <a:solidFill>
                            <a:schemeClr val="bg1"/>
                          </a:solidFill>
                          <a:latin typeface="Gulim" panose="020B0600000101010101" pitchFamily="34" charset="-127"/>
                          <a:ea typeface="Gulim" panose="020B0600000101010101" pitchFamily="34" charset="-127"/>
                        </a:defRPr>
                      </a:lvl2pPr>
                      <a:lvl3pPr latinLnBrk="1">
                        <a:spcBef>
                          <a:spcPct val="20000"/>
                        </a:spcBef>
                        <a:defRPr sz="2000">
                          <a:solidFill>
                            <a:schemeClr val="bg1"/>
                          </a:solidFill>
                          <a:latin typeface="Gulim" panose="020B0600000101010101" pitchFamily="34" charset="-127"/>
                          <a:ea typeface="Gulim" panose="020B0600000101010101" pitchFamily="34" charset="-127"/>
                        </a:defRPr>
                      </a:lvl3pPr>
                      <a:lvl4pPr latinLnBrk="1">
                        <a:spcBef>
                          <a:spcPct val="20000"/>
                        </a:spcBef>
                        <a:defRPr>
                          <a:solidFill>
                            <a:schemeClr val="bg1"/>
                          </a:solidFill>
                          <a:latin typeface="Gulim" panose="020B0600000101010101" pitchFamily="34" charset="-127"/>
                          <a:ea typeface="Gulim" panose="020B0600000101010101" pitchFamily="34" charset="-127"/>
                        </a:defRPr>
                      </a:lvl4pPr>
                      <a:lvl5pPr latinLnBrk="1">
                        <a:spcBef>
                          <a:spcPct val="20000"/>
                        </a:spcBef>
                        <a:defRPr>
                          <a:solidFill>
                            <a:schemeClr val="bg1"/>
                          </a:solidFill>
                          <a:latin typeface="Gulim" panose="020B0600000101010101" pitchFamily="34" charset="-127"/>
                          <a:ea typeface="Gulim" panose="020B0600000101010101" pitchFamily="34" charset="-127"/>
                        </a:defRPr>
                      </a:lvl5pPr>
                      <a:lvl6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6pPr>
                      <a:lvl7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7pPr>
                      <a:lvl8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8pPr>
                      <a:lvl9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9pPr>
                    </a:lstStyle>
                    <a:p>
                      <a:pPr marL="0" marR="0" lvl="0" indent="0" algn="ctr" defTabSz="914400" rtl="0" eaLnBrk="0" fontAlgn="base" latinLnBrk="1" hangingPunct="0">
                        <a:lnSpc>
                          <a:spcPct val="100000"/>
                        </a:lnSpc>
                        <a:spcBef>
                          <a:spcPct val="0"/>
                        </a:spcBef>
                        <a:spcAft>
                          <a:spcPct val="0"/>
                        </a:spcAft>
                        <a:buClrTx/>
                        <a:buSzTx/>
                        <a:buFontTx/>
                        <a:buNone/>
                        <a:tabLst/>
                      </a:pPr>
                      <a:r>
                        <a:rPr kumimoji="0" lang="zh-CN" altLang="en-US" sz="2400" b="0" i="0" u="none" strike="noStrike" cap="none" normalizeH="0" baseline="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短距离内的布线，如楼内布线</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latinLnBrk="1">
                        <a:spcBef>
                          <a:spcPct val="20000"/>
                        </a:spcBef>
                        <a:defRPr sz="2800">
                          <a:solidFill>
                            <a:schemeClr val="bg1"/>
                          </a:solidFill>
                          <a:latin typeface="Gulim" panose="020B0600000101010101" pitchFamily="34" charset="-127"/>
                          <a:ea typeface="Gulim" panose="020B0600000101010101" pitchFamily="34" charset="-127"/>
                        </a:defRPr>
                      </a:lvl1pPr>
                      <a:lvl2pPr latinLnBrk="1">
                        <a:spcBef>
                          <a:spcPct val="20000"/>
                        </a:spcBef>
                        <a:defRPr sz="2400">
                          <a:solidFill>
                            <a:schemeClr val="bg1"/>
                          </a:solidFill>
                          <a:latin typeface="Gulim" panose="020B0600000101010101" pitchFamily="34" charset="-127"/>
                          <a:ea typeface="Gulim" panose="020B0600000101010101" pitchFamily="34" charset="-127"/>
                        </a:defRPr>
                      </a:lvl2pPr>
                      <a:lvl3pPr latinLnBrk="1">
                        <a:spcBef>
                          <a:spcPct val="20000"/>
                        </a:spcBef>
                        <a:defRPr sz="2000">
                          <a:solidFill>
                            <a:schemeClr val="bg1"/>
                          </a:solidFill>
                          <a:latin typeface="Gulim" panose="020B0600000101010101" pitchFamily="34" charset="-127"/>
                          <a:ea typeface="Gulim" panose="020B0600000101010101" pitchFamily="34" charset="-127"/>
                        </a:defRPr>
                      </a:lvl3pPr>
                      <a:lvl4pPr latinLnBrk="1">
                        <a:spcBef>
                          <a:spcPct val="20000"/>
                        </a:spcBef>
                        <a:defRPr>
                          <a:solidFill>
                            <a:schemeClr val="bg1"/>
                          </a:solidFill>
                          <a:latin typeface="Gulim" panose="020B0600000101010101" pitchFamily="34" charset="-127"/>
                          <a:ea typeface="Gulim" panose="020B0600000101010101" pitchFamily="34" charset="-127"/>
                        </a:defRPr>
                      </a:lvl4pPr>
                      <a:lvl5pPr latinLnBrk="1">
                        <a:spcBef>
                          <a:spcPct val="20000"/>
                        </a:spcBef>
                        <a:defRPr>
                          <a:solidFill>
                            <a:schemeClr val="bg1"/>
                          </a:solidFill>
                          <a:latin typeface="Gulim" panose="020B0600000101010101" pitchFamily="34" charset="-127"/>
                          <a:ea typeface="Gulim" panose="020B0600000101010101" pitchFamily="34" charset="-127"/>
                        </a:defRPr>
                      </a:lvl5pPr>
                      <a:lvl6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6pPr>
                      <a:lvl7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7pPr>
                      <a:lvl8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8pPr>
                      <a:lvl9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9pPr>
                    </a:lstStyle>
                    <a:p>
                      <a:pPr marL="0" marR="0" lvl="0" indent="0" algn="ctr" defTabSz="914400" rtl="0" eaLnBrk="0" fontAlgn="base" latinLnBrk="1" hangingPunct="0">
                        <a:lnSpc>
                          <a:spcPct val="100000"/>
                        </a:lnSpc>
                        <a:spcBef>
                          <a:spcPct val="0"/>
                        </a:spcBef>
                        <a:spcAft>
                          <a:spcPct val="0"/>
                        </a:spcAft>
                        <a:buClrTx/>
                        <a:buSzTx/>
                        <a:buFontTx/>
                        <a:buNone/>
                        <a:tabLst/>
                      </a:pPr>
                      <a:r>
                        <a:rPr kumimoji="0" lang="zh-CN" altLang="en-US" sz="2400" b="0" i="0" u="none" strike="noStrike" cap="none" normalizeH="0" baseline="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主要用于主干线，楼宇间的布线</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080991558"/>
                  </a:ext>
                </a:extLst>
              </a:tr>
              <a:tr h="639763">
                <a:tc>
                  <a:txBody>
                    <a:bodyPr/>
                    <a:lstStyle>
                      <a:lvl1pPr latinLnBrk="1">
                        <a:spcBef>
                          <a:spcPct val="20000"/>
                        </a:spcBef>
                        <a:defRPr sz="2800">
                          <a:solidFill>
                            <a:schemeClr val="bg1"/>
                          </a:solidFill>
                          <a:latin typeface="Gulim" panose="020B0600000101010101" pitchFamily="34" charset="-127"/>
                          <a:ea typeface="Gulim" panose="020B0600000101010101" pitchFamily="34" charset="-127"/>
                        </a:defRPr>
                      </a:lvl1pPr>
                      <a:lvl2pPr latinLnBrk="1">
                        <a:spcBef>
                          <a:spcPct val="20000"/>
                        </a:spcBef>
                        <a:defRPr sz="2400">
                          <a:solidFill>
                            <a:schemeClr val="bg1"/>
                          </a:solidFill>
                          <a:latin typeface="Gulim" panose="020B0600000101010101" pitchFamily="34" charset="-127"/>
                          <a:ea typeface="Gulim" panose="020B0600000101010101" pitchFamily="34" charset="-127"/>
                        </a:defRPr>
                      </a:lvl2pPr>
                      <a:lvl3pPr latinLnBrk="1">
                        <a:spcBef>
                          <a:spcPct val="20000"/>
                        </a:spcBef>
                        <a:defRPr sz="2000">
                          <a:solidFill>
                            <a:schemeClr val="bg1"/>
                          </a:solidFill>
                          <a:latin typeface="Gulim" panose="020B0600000101010101" pitchFamily="34" charset="-127"/>
                          <a:ea typeface="Gulim" panose="020B0600000101010101" pitchFamily="34" charset="-127"/>
                        </a:defRPr>
                      </a:lvl3pPr>
                      <a:lvl4pPr latinLnBrk="1">
                        <a:spcBef>
                          <a:spcPct val="20000"/>
                        </a:spcBef>
                        <a:defRPr>
                          <a:solidFill>
                            <a:schemeClr val="bg1"/>
                          </a:solidFill>
                          <a:latin typeface="Gulim" panose="020B0600000101010101" pitchFamily="34" charset="-127"/>
                          <a:ea typeface="Gulim" panose="020B0600000101010101" pitchFamily="34" charset="-127"/>
                        </a:defRPr>
                      </a:lvl4pPr>
                      <a:lvl5pPr latinLnBrk="1">
                        <a:spcBef>
                          <a:spcPct val="20000"/>
                        </a:spcBef>
                        <a:defRPr>
                          <a:solidFill>
                            <a:schemeClr val="bg1"/>
                          </a:solidFill>
                          <a:latin typeface="Gulim" panose="020B0600000101010101" pitchFamily="34" charset="-127"/>
                          <a:ea typeface="Gulim" panose="020B0600000101010101" pitchFamily="34" charset="-127"/>
                        </a:defRPr>
                      </a:lvl5pPr>
                      <a:lvl6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6pPr>
                      <a:lvl7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7pPr>
                      <a:lvl8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8pPr>
                      <a:lvl9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9pPr>
                    </a:lstStyle>
                    <a:p>
                      <a:pPr marL="0" marR="0" lvl="0" indent="0" algn="ctr" defTabSz="914400" rtl="0" eaLnBrk="0" fontAlgn="base" latinLnBrk="1" hangingPunct="0">
                        <a:lnSpc>
                          <a:spcPct val="100000"/>
                        </a:lnSpc>
                        <a:spcBef>
                          <a:spcPct val="0"/>
                        </a:spcBef>
                        <a:spcAft>
                          <a:spcPct val="0"/>
                        </a:spcAft>
                        <a:buClrTx/>
                        <a:buSzTx/>
                        <a:buFontTx/>
                        <a:buNone/>
                        <a:tabLst/>
                      </a:pPr>
                      <a:r>
                        <a:rPr kumimoji="0" lang="zh-CN" altLang="en-US" sz="2400" b="0" i="0" u="none" strike="noStrike" cap="none" normalizeH="0" baseline="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安全性</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latinLnBrk="1">
                        <a:spcBef>
                          <a:spcPct val="20000"/>
                        </a:spcBef>
                        <a:defRPr sz="2800">
                          <a:solidFill>
                            <a:schemeClr val="bg1"/>
                          </a:solidFill>
                          <a:latin typeface="Gulim" panose="020B0600000101010101" pitchFamily="34" charset="-127"/>
                          <a:ea typeface="Gulim" panose="020B0600000101010101" pitchFamily="34" charset="-127"/>
                        </a:defRPr>
                      </a:lvl1pPr>
                      <a:lvl2pPr latinLnBrk="1">
                        <a:spcBef>
                          <a:spcPct val="20000"/>
                        </a:spcBef>
                        <a:defRPr sz="2400">
                          <a:solidFill>
                            <a:schemeClr val="bg1"/>
                          </a:solidFill>
                          <a:latin typeface="Gulim" panose="020B0600000101010101" pitchFamily="34" charset="-127"/>
                          <a:ea typeface="Gulim" panose="020B0600000101010101" pitchFamily="34" charset="-127"/>
                        </a:defRPr>
                      </a:lvl2pPr>
                      <a:lvl3pPr latinLnBrk="1">
                        <a:spcBef>
                          <a:spcPct val="20000"/>
                        </a:spcBef>
                        <a:defRPr sz="2000">
                          <a:solidFill>
                            <a:schemeClr val="bg1"/>
                          </a:solidFill>
                          <a:latin typeface="Gulim" panose="020B0600000101010101" pitchFamily="34" charset="-127"/>
                          <a:ea typeface="Gulim" panose="020B0600000101010101" pitchFamily="34" charset="-127"/>
                        </a:defRPr>
                      </a:lvl3pPr>
                      <a:lvl4pPr latinLnBrk="1">
                        <a:spcBef>
                          <a:spcPct val="20000"/>
                        </a:spcBef>
                        <a:defRPr>
                          <a:solidFill>
                            <a:schemeClr val="bg1"/>
                          </a:solidFill>
                          <a:latin typeface="Gulim" panose="020B0600000101010101" pitchFamily="34" charset="-127"/>
                          <a:ea typeface="Gulim" panose="020B0600000101010101" pitchFamily="34" charset="-127"/>
                        </a:defRPr>
                      </a:lvl4pPr>
                      <a:lvl5pPr latinLnBrk="1">
                        <a:spcBef>
                          <a:spcPct val="20000"/>
                        </a:spcBef>
                        <a:defRPr>
                          <a:solidFill>
                            <a:schemeClr val="bg1"/>
                          </a:solidFill>
                          <a:latin typeface="Gulim" panose="020B0600000101010101" pitchFamily="34" charset="-127"/>
                          <a:ea typeface="Gulim" panose="020B0600000101010101" pitchFamily="34" charset="-127"/>
                        </a:defRPr>
                      </a:lvl5pPr>
                      <a:lvl6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6pPr>
                      <a:lvl7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7pPr>
                      <a:lvl8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8pPr>
                      <a:lvl9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9pPr>
                    </a:lstStyle>
                    <a:p>
                      <a:pPr marL="0" marR="0" lvl="0" indent="0" algn="ctr" defTabSz="914400" rtl="0" eaLnBrk="0" fontAlgn="base" latinLnBrk="1" hangingPunct="0">
                        <a:lnSpc>
                          <a:spcPct val="100000"/>
                        </a:lnSpc>
                        <a:spcBef>
                          <a:spcPct val="0"/>
                        </a:spcBef>
                        <a:spcAft>
                          <a:spcPct val="0"/>
                        </a:spcAft>
                        <a:buClrTx/>
                        <a:buSzTx/>
                        <a:buFontTx/>
                        <a:buNone/>
                        <a:tabLst/>
                      </a:pPr>
                      <a:r>
                        <a:rPr kumimoji="0" lang="zh-CN" altLang="en-US" sz="2400" b="0" i="0" u="none" strike="noStrike" cap="none" normalizeH="0" baseline="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安全性较差</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latinLnBrk="1">
                        <a:spcBef>
                          <a:spcPct val="20000"/>
                        </a:spcBef>
                        <a:defRPr sz="2800">
                          <a:solidFill>
                            <a:schemeClr val="bg1"/>
                          </a:solidFill>
                          <a:latin typeface="Gulim" panose="020B0600000101010101" pitchFamily="34" charset="-127"/>
                          <a:ea typeface="Gulim" panose="020B0600000101010101" pitchFamily="34" charset="-127"/>
                        </a:defRPr>
                      </a:lvl1pPr>
                      <a:lvl2pPr latinLnBrk="1">
                        <a:spcBef>
                          <a:spcPct val="20000"/>
                        </a:spcBef>
                        <a:defRPr sz="2400">
                          <a:solidFill>
                            <a:schemeClr val="bg1"/>
                          </a:solidFill>
                          <a:latin typeface="Gulim" panose="020B0600000101010101" pitchFamily="34" charset="-127"/>
                          <a:ea typeface="Gulim" panose="020B0600000101010101" pitchFamily="34" charset="-127"/>
                        </a:defRPr>
                      </a:lvl2pPr>
                      <a:lvl3pPr latinLnBrk="1">
                        <a:spcBef>
                          <a:spcPct val="20000"/>
                        </a:spcBef>
                        <a:defRPr sz="2000">
                          <a:solidFill>
                            <a:schemeClr val="bg1"/>
                          </a:solidFill>
                          <a:latin typeface="Gulim" panose="020B0600000101010101" pitchFamily="34" charset="-127"/>
                          <a:ea typeface="Gulim" panose="020B0600000101010101" pitchFamily="34" charset="-127"/>
                        </a:defRPr>
                      </a:lvl3pPr>
                      <a:lvl4pPr latinLnBrk="1">
                        <a:spcBef>
                          <a:spcPct val="20000"/>
                        </a:spcBef>
                        <a:defRPr>
                          <a:solidFill>
                            <a:schemeClr val="bg1"/>
                          </a:solidFill>
                          <a:latin typeface="Gulim" panose="020B0600000101010101" pitchFamily="34" charset="-127"/>
                          <a:ea typeface="Gulim" panose="020B0600000101010101" pitchFamily="34" charset="-127"/>
                        </a:defRPr>
                      </a:lvl4pPr>
                      <a:lvl5pPr latinLnBrk="1">
                        <a:spcBef>
                          <a:spcPct val="20000"/>
                        </a:spcBef>
                        <a:defRPr>
                          <a:solidFill>
                            <a:schemeClr val="bg1"/>
                          </a:solidFill>
                          <a:latin typeface="Gulim" panose="020B0600000101010101" pitchFamily="34" charset="-127"/>
                          <a:ea typeface="Gulim" panose="020B0600000101010101" pitchFamily="34" charset="-127"/>
                        </a:defRPr>
                      </a:lvl5pPr>
                      <a:lvl6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6pPr>
                      <a:lvl7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7pPr>
                      <a:lvl8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8pPr>
                      <a:lvl9pPr eaLnBrk="0" fontAlgn="base" latinLnBrk="1" hangingPunct="0">
                        <a:spcBef>
                          <a:spcPct val="20000"/>
                        </a:spcBef>
                        <a:spcAft>
                          <a:spcPct val="0"/>
                        </a:spcAft>
                        <a:defRPr>
                          <a:solidFill>
                            <a:schemeClr val="bg1"/>
                          </a:solidFill>
                          <a:latin typeface="Gulim" panose="020B0600000101010101" pitchFamily="34" charset="-127"/>
                          <a:ea typeface="Gulim" panose="020B0600000101010101" pitchFamily="34" charset="-127"/>
                        </a:defRPr>
                      </a:lvl9pPr>
                    </a:lstStyle>
                    <a:p>
                      <a:pPr marL="0" marR="0" lvl="0" indent="0" algn="ctr" defTabSz="914400" rtl="0" eaLnBrk="0" fontAlgn="base" latinLnBrk="1" hangingPunct="0">
                        <a:lnSpc>
                          <a:spcPct val="100000"/>
                        </a:lnSpc>
                        <a:spcBef>
                          <a:spcPct val="0"/>
                        </a:spcBef>
                        <a:spcAft>
                          <a:spcPct val="0"/>
                        </a:spcAft>
                        <a:buClrTx/>
                        <a:buSzTx/>
                        <a:buFontTx/>
                        <a:buNone/>
                        <a:tabLst/>
                      </a:pPr>
                      <a:r>
                        <a:rPr kumimoji="0" lang="zh-CN" altLang="en-US" sz="2400" b="0" i="0" u="none" strike="noStrike" cap="none" normalizeH="0" baseline="0" dirty="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安全性好</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39107521"/>
                  </a:ext>
                </a:extLst>
              </a:tr>
            </a:tbl>
          </a:graphicData>
        </a:graphic>
      </p:graphicFrame>
      <p:sp>
        <p:nvSpPr>
          <p:cNvPr id="14" name="TextBox 13"/>
          <p:cNvSpPr txBox="1"/>
          <p:nvPr/>
        </p:nvSpPr>
        <p:spPr>
          <a:xfrm>
            <a:off x="4572000" y="710005"/>
            <a:ext cx="3119718" cy="584775"/>
          </a:xfrm>
          <a:prstGeom prst="rect">
            <a:avLst/>
          </a:prstGeom>
          <a:noFill/>
        </p:spPr>
        <p:txBody>
          <a:bodyPr wrap="square" rtlCol="0">
            <a:spAutoFit/>
          </a:bodyPr>
          <a:lstStyle/>
          <a:p>
            <a:r>
              <a:rPr lang="zh-CN" altLang="en-US" sz="3200" dirty="0" smtClean="0">
                <a:solidFill>
                  <a:schemeClr val="accent5">
                    <a:lumMod val="50000"/>
                  </a:schemeClr>
                </a:solidFill>
                <a:latin typeface="黑体" pitchFamily="49" charset="-122"/>
                <a:ea typeface="黑体" pitchFamily="49" charset="-122"/>
              </a:rPr>
              <a:t>传输介质对比</a:t>
            </a:r>
            <a:endParaRPr lang="zh-CN" altLang="en-US" sz="3200" dirty="0">
              <a:solidFill>
                <a:schemeClr val="accent5">
                  <a:lumMod val="50000"/>
                </a:schemeClr>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heme/theme1.xml><?xml version="1.0" encoding="utf-8"?>
<a:theme xmlns:a="http://schemas.openxmlformats.org/drawingml/2006/main" name="Office 主题​​">
  <a:themeElements>
    <a:clrScheme name="网站">
      <a:dk1>
        <a:sysClr val="windowText" lastClr="000000"/>
      </a:dk1>
      <a:lt1>
        <a:sysClr val="window" lastClr="FFFFFF"/>
      </a:lt1>
      <a:dk2>
        <a:srgbClr val="44546A"/>
      </a:dk2>
      <a:lt2>
        <a:srgbClr val="E7E6E6"/>
      </a:lt2>
      <a:accent1>
        <a:srgbClr val="4886D0"/>
      </a:accent1>
      <a:accent2>
        <a:srgbClr val="00C0CD"/>
      </a:accent2>
      <a:accent3>
        <a:srgbClr val="84B4FE"/>
      </a:accent3>
      <a:accent4>
        <a:srgbClr val="F7C869"/>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网站">
      <a:dk1>
        <a:sysClr val="windowText" lastClr="000000"/>
      </a:dk1>
      <a:lt1>
        <a:sysClr val="window" lastClr="FFFFFF"/>
      </a:lt1>
      <a:dk2>
        <a:srgbClr val="44546A"/>
      </a:dk2>
      <a:lt2>
        <a:srgbClr val="E7E6E6"/>
      </a:lt2>
      <a:accent1>
        <a:srgbClr val="4886D0"/>
      </a:accent1>
      <a:accent2>
        <a:srgbClr val="00C0CD"/>
      </a:accent2>
      <a:accent3>
        <a:srgbClr val="84B4FE"/>
      </a:accent3>
      <a:accent4>
        <a:srgbClr val="F7C869"/>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1814</Words>
  <Application>Microsoft Office PowerPoint</Application>
  <PresentationFormat>自定义</PresentationFormat>
  <Paragraphs>205</Paragraphs>
  <Slides>28</Slides>
  <Notes>2</Notes>
  <HiddenSlides>0</HiddenSlides>
  <MMClips>0</MMClips>
  <ScaleCrop>false</ScaleCrop>
  <HeadingPairs>
    <vt:vector size="4" baseType="variant">
      <vt:variant>
        <vt:lpstr>主题</vt:lpstr>
      </vt:variant>
      <vt:variant>
        <vt:i4>2</vt:i4>
      </vt:variant>
      <vt:variant>
        <vt:lpstr>幻灯片标题</vt:lpstr>
      </vt:variant>
      <vt:variant>
        <vt:i4>28</vt:i4>
      </vt:variant>
    </vt:vector>
  </HeadingPairs>
  <TitlesOfParts>
    <vt:vector size="30" baseType="lpstr">
      <vt:lpstr>Office 主题​​</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 xiaofan</dc:creator>
  <cp:lastModifiedBy>njptwl</cp:lastModifiedBy>
  <cp:revision>62</cp:revision>
  <dcterms:created xsi:type="dcterms:W3CDTF">2018-07-24T09:19:00Z</dcterms:created>
  <dcterms:modified xsi:type="dcterms:W3CDTF">2022-12-12T00:35:36Z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2052-11.1.0.11636</vt:lpwstr>
  </property>
  <property fmtid="{D5CDD505-2E9C-101B-9397-08002B2CF9AE}" pid="3" name="KSOTemplateUUID">
    <vt:lpwstr>v1.0_mb_NzSI2NVxX/zKPtlG9XWU+A==</vt:lpwstr>
  </property>
  <property fmtid="{D5CDD505-2E9C-101B-9397-08002B2CF9AE}" pid="4" name="ICV">
    <vt:lpwstr>C475FC859DE644BFAE20CD924F32448A</vt:lpwstr>
  </property>
</Properties>
</file>